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0" r:id="rId5"/>
  </p:sldMasterIdLst>
  <p:notesMasterIdLst>
    <p:notesMasterId r:id="rId72"/>
  </p:notesMasterIdLst>
  <p:handoutMasterIdLst>
    <p:handoutMasterId r:id="rId73"/>
  </p:handoutMasterIdLst>
  <p:sldIdLst>
    <p:sldId id="405" r:id="rId6"/>
    <p:sldId id="412" r:id="rId7"/>
    <p:sldId id="413" r:id="rId8"/>
    <p:sldId id="291" r:id="rId9"/>
    <p:sldId id="267" r:id="rId10"/>
    <p:sldId id="453" r:id="rId11"/>
    <p:sldId id="286" r:id="rId12"/>
    <p:sldId id="257" r:id="rId13"/>
    <p:sldId id="276" r:id="rId14"/>
    <p:sldId id="277" r:id="rId15"/>
    <p:sldId id="454" r:id="rId16"/>
    <p:sldId id="294" r:id="rId17"/>
    <p:sldId id="293" r:id="rId18"/>
    <p:sldId id="455" r:id="rId19"/>
    <p:sldId id="456" r:id="rId20"/>
    <p:sldId id="457" r:id="rId21"/>
    <p:sldId id="458" r:id="rId22"/>
    <p:sldId id="459" r:id="rId23"/>
    <p:sldId id="451" r:id="rId24"/>
    <p:sldId id="302" r:id="rId25"/>
    <p:sldId id="345" r:id="rId26"/>
    <p:sldId id="307" r:id="rId27"/>
    <p:sldId id="450" r:id="rId28"/>
    <p:sldId id="380" r:id="rId29"/>
    <p:sldId id="452" r:id="rId30"/>
    <p:sldId id="414" r:id="rId31"/>
    <p:sldId id="297" r:id="rId32"/>
    <p:sldId id="418" r:id="rId33"/>
    <p:sldId id="259" r:id="rId34"/>
    <p:sldId id="290" r:id="rId35"/>
    <p:sldId id="424" r:id="rId36"/>
    <p:sldId id="461" r:id="rId37"/>
    <p:sldId id="420" r:id="rId38"/>
    <p:sldId id="305" r:id="rId39"/>
    <p:sldId id="306" r:id="rId40"/>
    <p:sldId id="261" r:id="rId41"/>
    <p:sldId id="262" r:id="rId42"/>
    <p:sldId id="426" r:id="rId43"/>
    <p:sldId id="268" r:id="rId44"/>
    <p:sldId id="427" r:id="rId45"/>
    <p:sldId id="428" r:id="rId46"/>
    <p:sldId id="265" r:id="rId47"/>
    <p:sldId id="449" r:id="rId48"/>
    <p:sldId id="266" r:id="rId49"/>
    <p:sldId id="421" r:id="rId50"/>
    <p:sldId id="423" r:id="rId51"/>
    <p:sldId id="441" r:id="rId52"/>
    <p:sldId id="313" r:id="rId53"/>
    <p:sldId id="445" r:id="rId54"/>
    <p:sldId id="462" r:id="rId55"/>
    <p:sldId id="463" r:id="rId56"/>
    <p:sldId id="464" r:id="rId57"/>
    <p:sldId id="431" r:id="rId58"/>
    <p:sldId id="432" r:id="rId59"/>
    <p:sldId id="275" r:id="rId60"/>
    <p:sldId id="433" r:id="rId61"/>
    <p:sldId id="434" r:id="rId62"/>
    <p:sldId id="435" r:id="rId63"/>
    <p:sldId id="383" r:id="rId64"/>
    <p:sldId id="384" r:id="rId65"/>
    <p:sldId id="406" r:id="rId66"/>
    <p:sldId id="287" r:id="rId67"/>
    <p:sldId id="465" r:id="rId68"/>
    <p:sldId id="315" r:id="rId69"/>
    <p:sldId id="409" r:id="rId70"/>
    <p:sldId id="404" r:id="rId71"/>
  </p:sldIdLst>
  <p:sldSz cx="18288000" cy="10287000"/>
  <p:notesSz cx="6858000" cy="9144000"/>
  <p:embeddedFontLst>
    <p:embeddedFont>
      <p:font typeface="Agency FB" panose="020B0503020202020204" pitchFamily="34" charset="0"/>
      <p:regular r:id="rId74"/>
      <p:bold r:id="rId75"/>
    </p:embeddedFont>
    <p:embeddedFont>
      <p:font typeface="Aileron" panose="020B0604020202020204" charset="0"/>
      <p:regular r:id="rId76"/>
    </p:embeddedFont>
    <p:embeddedFont>
      <p:font typeface="Aileron Bold" panose="020B0604020202020204" charset="0"/>
      <p:regular r:id="rId77"/>
    </p:embeddedFont>
    <p:embeddedFont>
      <p:font typeface="Aileron Ultra-Bold" panose="020B0604020202020204" charset="0"/>
      <p:regular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ambria Math" panose="02040503050406030204" pitchFamily="18" charset="0"/>
      <p:regular r:id="rId83"/>
    </p:embeddedFont>
    <p:embeddedFont>
      <p:font typeface="Fira Sans" panose="020B0503050000020004" pitchFamily="34" charset="0"/>
      <p:regular r:id="rId84"/>
      <p:bold r:id="rId85"/>
      <p:italic r:id="rId86"/>
      <p:boldItalic r:id="rId87"/>
    </p:embeddedFont>
    <p:embeddedFont>
      <p:font typeface="Fira Sans Bold" panose="020B0803050000020004" charset="0"/>
      <p:regular r:id="rId88"/>
    </p:embeddedFont>
    <p:embeddedFont>
      <p:font typeface="Fira Sans Light" panose="020B0403050000020004" pitchFamily="34" charset="0"/>
      <p:regular r:id="rId89"/>
      <p:italic r:id="rId90"/>
    </p:embeddedFont>
    <p:embeddedFont>
      <p:font typeface="Fira Sans Medium" panose="020B0603050000020004" pitchFamily="34" charset="0"/>
      <p:regular r:id="rId91"/>
      <p:italic r:id="rId92"/>
    </p:embeddedFont>
    <p:embeddedFont>
      <p:font typeface="Fira Sans Semi-Bold" panose="020B0604020202020204" charset="0"/>
      <p:regular r:id="rId93"/>
    </p:embeddedFont>
    <p:embeddedFont>
      <p:font typeface="Informal Roman" panose="030604020304060B0204" pitchFamily="66" charset="0"/>
      <p:regular r:id="rId94"/>
    </p:embeddedFont>
    <p:embeddedFont>
      <p:font typeface="Open Sans" panose="020B0606030504020204" pitchFamily="34" charset="0"/>
      <p:regular r:id="rId95"/>
      <p:bold r:id="rId96"/>
      <p:italic r:id="rId97"/>
      <p:boldItalic r:id="rId98"/>
    </p:embeddedFont>
    <p:embeddedFont>
      <p:font typeface="Roboto" panose="02000000000000000000" pitchFamily="2" charset="0"/>
      <p:regular r:id="rId99"/>
      <p:bold r:id="rId100"/>
      <p:italic r:id="rId101"/>
      <p:boldItalic r:id="rId102"/>
    </p:embeddedFont>
    <p:embeddedFont>
      <p:font typeface="Trebuchet MS" panose="020B0603020202020204" pitchFamily="34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81"/>
    <a:srgbClr val="004651"/>
    <a:srgbClr val="00604E"/>
    <a:srgbClr val="00D6AD"/>
    <a:srgbClr val="00C8A2"/>
    <a:srgbClr val="00EEC1"/>
    <a:srgbClr val="A4E473"/>
    <a:srgbClr val="172C09"/>
    <a:srgbClr val="356696"/>
    <a:srgbClr val="345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4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1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openxmlformats.org/officeDocument/2006/relationships/font" Target="fonts/font29.fntdata"/><Relationship Id="rId5" Type="http://schemas.openxmlformats.org/officeDocument/2006/relationships/slideMaster" Target="slideMasters/slideMaster2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30.fntdata"/><Relationship Id="rId108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font" Target="fonts/font2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3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font" Target="fonts/font26.fntdata"/><Relationship Id="rId101" Type="http://schemas.openxmlformats.org/officeDocument/2006/relationships/font" Target="fonts/font2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104" Type="http://schemas.openxmlformats.org/officeDocument/2006/relationships/font" Target="fonts/font31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4.fntdata"/><Relationship Id="rId110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4.fntdata"/><Relationship Id="rId100" Type="http://schemas.openxmlformats.org/officeDocument/2006/relationships/font" Target="fonts/font27.fntdata"/><Relationship Id="rId105" Type="http://schemas.openxmlformats.org/officeDocument/2006/relationships/font" Target="fonts/font3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0.fntdata"/><Relationship Id="rId98" Type="http://schemas.openxmlformats.org/officeDocument/2006/relationships/font" Target="fonts/font2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804173 - S.M.Nahian Al Wasi" userId="86c2c833-0acc-494e-89b6-eb16ddb954db" providerId="ADAL" clId="{86023F38-D3A5-40B5-875D-334199B4E683}"/>
    <pc:docChg chg="undo custSel addSld modSld sldOrd modMainMaster">
      <pc:chgData name="1804173 - S.M.Nahian Al Wasi" userId="86c2c833-0acc-494e-89b6-eb16ddb954db" providerId="ADAL" clId="{86023F38-D3A5-40B5-875D-334199B4E683}" dt="2024-02-29T03:59:53.552" v="323" actId="166"/>
      <pc:docMkLst>
        <pc:docMk/>
      </pc:docMkLst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57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59"/>
        </pc:sldMkLst>
      </pc:sldChg>
      <pc:sldChg chg="addSp delSp modSp mod modTransition">
        <pc:chgData name="1804173 - S.M.Nahian Al Wasi" userId="86c2c833-0acc-494e-89b6-eb16ddb954db" providerId="ADAL" clId="{86023F38-D3A5-40B5-875D-334199B4E683}" dt="2024-02-29T03:56:21.061" v="272" actId="478"/>
        <pc:sldMkLst>
          <pc:docMk/>
          <pc:sldMk cId="0" sldId="261"/>
        </pc:sldMkLst>
        <pc:spChg chg="add del">
          <ac:chgData name="1804173 - S.M.Nahian Al Wasi" userId="86c2c833-0acc-494e-89b6-eb16ddb954db" providerId="ADAL" clId="{86023F38-D3A5-40B5-875D-334199B4E683}" dt="2024-02-29T03:56:21.061" v="272" actId="478"/>
          <ac:spMkLst>
            <pc:docMk/>
            <pc:sldMk cId="0" sldId="261"/>
            <ac:spMk id="8" creationId="{00000000-0000-0000-0000-000000000000}"/>
          </ac:spMkLst>
        </pc:spChg>
        <pc:picChg chg="add mod ord">
          <ac:chgData name="1804173 - S.M.Nahian Al Wasi" userId="86c2c833-0acc-494e-89b6-eb16ddb954db" providerId="ADAL" clId="{86023F38-D3A5-40B5-875D-334199B4E683}" dt="2024-02-29T03:56:19.298" v="271" actId="167"/>
          <ac:picMkLst>
            <pc:docMk/>
            <pc:sldMk cId="0" sldId="261"/>
            <ac:picMk id="12" creationId="{EB870682-F925-4346-8E26-D744B082B970}"/>
          </ac:picMkLst>
        </pc:pic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62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65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66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67"/>
        </pc:sldMkLst>
      </pc:sldChg>
      <pc:sldChg chg="addSp delSp modSp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68"/>
        </pc:sldMkLst>
        <pc:spChg chg="mod">
          <ac:chgData name="1804173 - S.M.Nahian Al Wasi" userId="86c2c833-0acc-494e-89b6-eb16ddb954db" providerId="ADAL" clId="{86023F38-D3A5-40B5-875D-334199B4E683}" dt="2024-02-28T19:00:33.171" v="76" actId="13926"/>
          <ac:spMkLst>
            <pc:docMk/>
            <pc:sldMk cId="0" sldId="268"/>
            <ac:spMk id="9" creationId="{00000000-0000-0000-0000-000000000000}"/>
          </ac:spMkLst>
        </pc:spChg>
        <pc:picChg chg="add mod modCrop">
          <ac:chgData name="1804173 - S.M.Nahian Al Wasi" userId="86c2c833-0acc-494e-89b6-eb16ddb954db" providerId="ADAL" clId="{86023F38-D3A5-40B5-875D-334199B4E683}" dt="2024-02-28T19:00:27.860" v="75" actId="1076"/>
          <ac:picMkLst>
            <pc:docMk/>
            <pc:sldMk cId="0" sldId="268"/>
            <ac:picMk id="7" creationId="{2836A7B0-B296-4432-B8EC-B0E2F56BEE3A}"/>
          </ac:picMkLst>
        </pc:picChg>
        <pc:picChg chg="add del mod ord">
          <ac:chgData name="1804173 - S.M.Nahian Al Wasi" userId="86c2c833-0acc-494e-89b6-eb16ddb954db" providerId="ADAL" clId="{86023F38-D3A5-40B5-875D-334199B4E683}" dt="2024-02-28T18:59:58.156" v="68" actId="478"/>
          <ac:picMkLst>
            <pc:docMk/>
            <pc:sldMk cId="0" sldId="268"/>
            <ac:picMk id="10" creationId="{64E7901F-AD63-483D-8D8D-D616CBE2D98E}"/>
          </ac:picMkLst>
        </pc:picChg>
        <pc:picChg chg="del mod">
          <ac:chgData name="1804173 - S.M.Nahian Al Wasi" userId="86c2c833-0acc-494e-89b6-eb16ddb954db" providerId="ADAL" clId="{86023F38-D3A5-40B5-875D-334199B4E683}" dt="2024-02-28T18:59:53.791" v="66" actId="478"/>
          <ac:picMkLst>
            <pc:docMk/>
            <pc:sldMk cId="0" sldId="268"/>
            <ac:picMk id="12" creationId="{33C72F75-FBA5-4DAA-848F-7887AD90DC70}"/>
          </ac:picMkLst>
        </pc:pic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75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4081889352" sldId="276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3643362905" sldId="277"/>
        </pc:sldMkLst>
      </pc:sldChg>
      <pc:sldChg chg="modSp mod modTransition">
        <pc:chgData name="1804173 - S.M.Nahian Al Wasi" userId="86c2c833-0acc-494e-89b6-eb16ddb954db" providerId="ADAL" clId="{86023F38-D3A5-40B5-875D-334199B4E683}" dt="2024-02-28T21:08:56.572" v="216" actId="1076"/>
        <pc:sldMkLst>
          <pc:docMk/>
          <pc:sldMk cId="0" sldId="286"/>
        </pc:sldMkLst>
        <pc:spChg chg="mod">
          <ac:chgData name="1804173 - S.M.Nahian Al Wasi" userId="86c2c833-0acc-494e-89b6-eb16ddb954db" providerId="ADAL" clId="{86023F38-D3A5-40B5-875D-334199B4E683}" dt="2024-02-28T21:08:56.572" v="216" actId="1076"/>
          <ac:spMkLst>
            <pc:docMk/>
            <pc:sldMk cId="0" sldId="286"/>
            <ac:spMk id="22" creationId="{21EA4337-3256-20B2-4EA2-54EB397BA0BC}"/>
          </ac:spMkLst>
        </pc:spChg>
      </pc:sldChg>
      <pc:sldChg chg="modSp mod modTransition">
        <pc:chgData name="1804173 - S.M.Nahian Al Wasi" userId="86c2c833-0acc-494e-89b6-eb16ddb954db" providerId="ADAL" clId="{86023F38-D3A5-40B5-875D-334199B4E683}" dt="2024-02-29T03:51:27.531" v="263" actId="1076"/>
        <pc:sldMkLst>
          <pc:docMk/>
          <pc:sldMk cId="0" sldId="287"/>
        </pc:sldMkLst>
        <pc:spChg chg="mod">
          <ac:chgData name="1804173 - S.M.Nahian Al Wasi" userId="86c2c833-0acc-494e-89b6-eb16ddb954db" providerId="ADAL" clId="{86023F38-D3A5-40B5-875D-334199B4E683}" dt="2024-02-29T03:51:18.828" v="261" actId="1076"/>
          <ac:spMkLst>
            <pc:docMk/>
            <pc:sldMk cId="0" sldId="287"/>
            <ac:spMk id="22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9T03:51:15.011" v="260" actId="1076"/>
          <ac:spMkLst>
            <pc:docMk/>
            <pc:sldMk cId="0" sldId="287"/>
            <ac:spMk id="26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9T03:51:05.031" v="257" actId="1076"/>
          <ac:spMkLst>
            <pc:docMk/>
            <pc:sldMk cId="0" sldId="287"/>
            <ac:spMk id="33" creationId="{F9D4FCA8-1C24-4CE1-9260-98911F84108A}"/>
          </ac:spMkLst>
        </pc:spChg>
        <pc:spChg chg="mod">
          <ac:chgData name="1804173 - S.M.Nahian Al Wasi" userId="86c2c833-0acc-494e-89b6-eb16ddb954db" providerId="ADAL" clId="{86023F38-D3A5-40B5-875D-334199B4E683}" dt="2024-02-29T03:51:27.531" v="263" actId="1076"/>
          <ac:spMkLst>
            <pc:docMk/>
            <pc:sldMk cId="0" sldId="287"/>
            <ac:spMk id="34" creationId="{3D19DD9A-43A0-47F2-8ED2-08AA70725D16}"/>
          </ac:spMkLst>
        </pc:spChg>
        <pc:grpChg chg="mod">
          <ac:chgData name="1804173 - S.M.Nahian Al Wasi" userId="86c2c833-0acc-494e-89b6-eb16ddb954db" providerId="ADAL" clId="{86023F38-D3A5-40B5-875D-334199B4E683}" dt="2024-02-29T03:51:10.272" v="259" actId="1076"/>
          <ac:grpSpMkLst>
            <pc:docMk/>
            <pc:sldMk cId="0" sldId="287"/>
            <ac:grpSpMk id="23" creationId="{00000000-0000-0000-0000-000000000000}"/>
          </ac:grpSpMkLst>
        </pc:grp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90"/>
        </pc:sldMkLst>
      </pc:sldChg>
      <pc:sldChg chg="modSp mod modTransition">
        <pc:chgData name="1804173 - S.M.Nahian Al Wasi" userId="86c2c833-0acc-494e-89b6-eb16ddb954db" providerId="ADAL" clId="{86023F38-D3A5-40B5-875D-334199B4E683}" dt="2024-02-28T21:08:38.592" v="213" actId="1076"/>
        <pc:sldMkLst>
          <pc:docMk/>
          <pc:sldMk cId="0" sldId="291"/>
        </pc:sldMkLst>
        <pc:spChg chg="mod">
          <ac:chgData name="1804173 - S.M.Nahian Al Wasi" userId="86c2c833-0acc-494e-89b6-eb16ddb954db" providerId="ADAL" clId="{86023F38-D3A5-40B5-875D-334199B4E683}" dt="2024-02-28T21:08:38.592" v="213" actId="1076"/>
          <ac:spMkLst>
            <pc:docMk/>
            <pc:sldMk cId="0" sldId="291"/>
            <ac:spMk id="5" creationId="{00000000-0000-0000-0000-000000000000}"/>
          </ac:spMkLst>
        </pc:spChg>
      </pc:sldChg>
      <pc:sldChg chg="modSp mod modTransition">
        <pc:chgData name="1804173 - S.M.Nahian Al Wasi" userId="86c2c833-0acc-494e-89b6-eb16ddb954db" providerId="ADAL" clId="{86023F38-D3A5-40B5-875D-334199B4E683}" dt="2024-02-28T21:18:57.499" v="218" actId="20577"/>
        <pc:sldMkLst>
          <pc:docMk/>
          <pc:sldMk cId="0" sldId="293"/>
        </pc:sldMkLst>
        <pc:spChg chg="mod">
          <ac:chgData name="1804173 - S.M.Nahian Al Wasi" userId="86c2c833-0acc-494e-89b6-eb16ddb954db" providerId="ADAL" clId="{86023F38-D3A5-40B5-875D-334199B4E683}" dt="2024-02-28T21:18:52.564" v="217" actId="20577"/>
          <ac:spMkLst>
            <pc:docMk/>
            <pc:sldMk cId="0" sldId="293"/>
            <ac:spMk id="25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21:18:57.499" v="218" actId="20577"/>
          <ac:spMkLst>
            <pc:docMk/>
            <pc:sldMk cId="0" sldId="293"/>
            <ac:spMk id="26" creationId="{00000000-0000-0000-0000-000000000000}"/>
          </ac:spMkLst>
        </pc:sp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94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297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302"/>
        </pc:sldMkLst>
      </pc:sldChg>
      <pc:sldChg chg="addSp delSp modSp mod modTransition">
        <pc:chgData name="1804173 - S.M.Nahian Al Wasi" userId="86c2c833-0acc-494e-89b6-eb16ddb954db" providerId="ADAL" clId="{86023F38-D3A5-40B5-875D-334199B4E683}" dt="2024-02-29T03:57:13.739" v="281" actId="478"/>
        <pc:sldMkLst>
          <pc:docMk/>
          <pc:sldMk cId="0" sldId="305"/>
        </pc:sldMkLst>
        <pc:spChg chg="del">
          <ac:chgData name="1804173 - S.M.Nahian Al Wasi" userId="86c2c833-0acc-494e-89b6-eb16ddb954db" providerId="ADAL" clId="{86023F38-D3A5-40B5-875D-334199B4E683}" dt="2024-02-29T03:57:13.739" v="281" actId="478"/>
          <ac:spMkLst>
            <pc:docMk/>
            <pc:sldMk cId="0" sldId="305"/>
            <ac:spMk id="2" creationId="{00000000-0000-0000-0000-000000000000}"/>
          </ac:spMkLst>
        </pc:spChg>
        <pc:picChg chg="add mod ord modCrop">
          <ac:chgData name="1804173 - S.M.Nahian Al Wasi" userId="86c2c833-0acc-494e-89b6-eb16ddb954db" providerId="ADAL" clId="{86023F38-D3A5-40B5-875D-334199B4E683}" dt="2024-02-29T03:57:11.923" v="280" actId="167"/>
          <ac:picMkLst>
            <pc:docMk/>
            <pc:sldMk cId="0" sldId="305"/>
            <ac:picMk id="6" creationId="{8D53515F-81FE-4928-8884-AFA50A88A93B}"/>
          </ac:picMkLst>
        </pc:pic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306"/>
        </pc:sldMkLst>
      </pc:sldChg>
      <pc:sldChg chg="delSp modSp mod modTransition">
        <pc:chgData name="1804173 - S.M.Nahian Al Wasi" userId="86c2c833-0acc-494e-89b6-eb16ddb954db" providerId="ADAL" clId="{86023F38-D3A5-40B5-875D-334199B4E683}" dt="2024-02-29T03:19:57.136" v="253" actId="1076"/>
        <pc:sldMkLst>
          <pc:docMk/>
          <pc:sldMk cId="0" sldId="307"/>
        </pc:sldMkLst>
        <pc:spChg chg="del">
          <ac:chgData name="1804173 - S.M.Nahian Al Wasi" userId="86c2c833-0acc-494e-89b6-eb16ddb954db" providerId="ADAL" clId="{86023F38-D3A5-40B5-875D-334199B4E683}" dt="2024-02-29T03:19:06.448" v="237" actId="478"/>
          <ac:spMkLst>
            <pc:docMk/>
            <pc:sldMk cId="0" sldId="307"/>
            <ac:spMk id="78" creationId="{829F2790-5844-33F2-5955-2B6EC206C2A8}"/>
          </ac:spMkLst>
        </pc:spChg>
        <pc:spChg chg="mod">
          <ac:chgData name="1804173 - S.M.Nahian Al Wasi" userId="86c2c833-0acc-494e-89b6-eb16ddb954db" providerId="ADAL" clId="{86023F38-D3A5-40B5-875D-334199B4E683}" dt="2024-02-29T03:19:11.922" v="238" actId="1076"/>
          <ac:spMkLst>
            <pc:docMk/>
            <pc:sldMk cId="0" sldId="307"/>
            <ac:spMk id="79" creationId="{3427074E-6163-E8D2-1B63-E09800E57E7B}"/>
          </ac:spMkLst>
        </pc:spChg>
        <pc:spChg chg="mod">
          <ac:chgData name="1804173 - S.M.Nahian Al Wasi" userId="86c2c833-0acc-494e-89b6-eb16ddb954db" providerId="ADAL" clId="{86023F38-D3A5-40B5-875D-334199B4E683}" dt="2024-02-29T03:19:49.318" v="251" actId="14100"/>
          <ac:spMkLst>
            <pc:docMk/>
            <pc:sldMk cId="0" sldId="307"/>
            <ac:spMk id="80" creationId="{A9621521-7DFF-517D-F4F6-71A8DD6BEC1E}"/>
          </ac:spMkLst>
        </pc:spChg>
        <pc:spChg chg="mod">
          <ac:chgData name="1804173 - S.M.Nahian Al Wasi" userId="86c2c833-0acc-494e-89b6-eb16ddb954db" providerId="ADAL" clId="{86023F38-D3A5-40B5-875D-334199B4E683}" dt="2024-02-29T03:19:52.202" v="252" actId="14100"/>
          <ac:spMkLst>
            <pc:docMk/>
            <pc:sldMk cId="0" sldId="307"/>
            <ac:spMk id="81" creationId="{E1BB37D0-2F8B-B2FA-2FCC-5C25156D54A2}"/>
          </ac:spMkLst>
        </pc:spChg>
        <pc:grpChg chg="mod">
          <ac:chgData name="1804173 - S.M.Nahian Al Wasi" userId="86c2c833-0acc-494e-89b6-eb16ddb954db" providerId="ADAL" clId="{86023F38-D3A5-40B5-875D-334199B4E683}" dt="2024-02-29T03:18:32.537" v="236" actId="1076"/>
          <ac:grpSpMkLst>
            <pc:docMk/>
            <pc:sldMk cId="0" sldId="307"/>
            <ac:grpSpMk id="2" creationId="{918169B1-3BCF-0264-3895-4E0B0F232C2F}"/>
          </ac:grpSpMkLst>
        </pc:grpChg>
        <pc:cxnChg chg="del">
          <ac:chgData name="1804173 - S.M.Nahian Al Wasi" userId="86c2c833-0acc-494e-89b6-eb16ddb954db" providerId="ADAL" clId="{86023F38-D3A5-40B5-875D-334199B4E683}" dt="2024-02-29T03:19:06.448" v="237" actId="478"/>
          <ac:cxnSpMkLst>
            <pc:docMk/>
            <pc:sldMk cId="0" sldId="307"/>
            <ac:cxnSpMk id="58" creationId="{CCF1A882-E4B5-75F7-BAD7-7A43B38310F3}"/>
          </ac:cxnSpMkLst>
        </pc:cxnChg>
        <pc:cxnChg chg="mod">
          <ac:chgData name="1804173 - S.M.Nahian Al Wasi" userId="86c2c833-0acc-494e-89b6-eb16ddb954db" providerId="ADAL" clId="{86023F38-D3A5-40B5-875D-334199B4E683}" dt="2024-02-29T03:19:57.136" v="253" actId="1076"/>
          <ac:cxnSpMkLst>
            <pc:docMk/>
            <pc:sldMk cId="0" sldId="307"/>
            <ac:cxnSpMk id="60" creationId="{F2A0CE4E-4B54-C679-2F22-05E69A68907A}"/>
          </ac:cxnSpMkLst>
        </pc:cxnChg>
        <pc:cxnChg chg="mod">
          <ac:chgData name="1804173 - S.M.Nahian Al Wasi" userId="86c2c833-0acc-494e-89b6-eb16ddb954db" providerId="ADAL" clId="{86023F38-D3A5-40B5-875D-334199B4E683}" dt="2024-02-29T03:19:42.195" v="249" actId="1076"/>
          <ac:cxnSpMkLst>
            <pc:docMk/>
            <pc:sldMk cId="0" sldId="307"/>
            <ac:cxnSpMk id="61" creationId="{1BC60968-CC7E-E11A-4FFF-1372ACD4F31A}"/>
          </ac:cxnSpMkLst>
        </pc:cxnChg>
      </pc:sldChg>
      <pc:sldChg chg="addSp delSp modSp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313"/>
        </pc:sldMkLst>
        <pc:spChg chg="del">
          <ac:chgData name="1804173 - S.M.Nahian Al Wasi" userId="86c2c833-0acc-494e-89b6-eb16ddb954db" providerId="ADAL" clId="{86023F38-D3A5-40B5-875D-334199B4E683}" dt="2024-02-28T18:10:07.343" v="15" actId="478"/>
          <ac:spMkLst>
            <pc:docMk/>
            <pc:sldMk cId="0" sldId="313"/>
            <ac:spMk id="8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18:11:35.327" v="41" actId="1076"/>
          <ac:spMkLst>
            <pc:docMk/>
            <pc:sldMk cId="0" sldId="313"/>
            <ac:spMk id="9" creationId="{00000000-0000-0000-0000-000000000000}"/>
          </ac:spMkLst>
        </pc:spChg>
        <pc:graphicFrameChg chg="add mod modGraphic">
          <ac:chgData name="1804173 - S.M.Nahian Al Wasi" userId="86c2c833-0acc-494e-89b6-eb16ddb954db" providerId="ADAL" clId="{86023F38-D3A5-40B5-875D-334199B4E683}" dt="2024-02-28T18:58:38.992" v="54" actId="207"/>
          <ac:graphicFrameMkLst>
            <pc:docMk/>
            <pc:sldMk cId="0" sldId="313"/>
            <ac:graphicFrameMk id="10" creationId="{1F4E424A-880B-4167-AFE3-3E06031AA390}"/>
          </ac:graphicFrameMkLst>
        </pc:graphicFrameChg>
      </pc:sldChg>
      <pc:sldChg chg="delSp modSp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2625237452" sldId="315"/>
        </pc:sldMkLst>
        <pc:spChg chg="del mod">
          <ac:chgData name="1804173 - S.M.Nahian Al Wasi" userId="86c2c833-0acc-494e-89b6-eb16ddb954db" providerId="ADAL" clId="{86023F38-D3A5-40B5-875D-334199B4E683}" dt="2024-02-28T19:09:39.708" v="99" actId="478"/>
          <ac:spMkLst>
            <pc:docMk/>
            <pc:sldMk cId="2625237452" sldId="315"/>
            <ac:spMk id="3" creationId="{A0A2C0CB-8E46-F22A-21AA-B2B0C9C09EBF}"/>
          </ac:spMkLst>
        </pc:spChg>
        <pc:spChg chg="mod">
          <ac:chgData name="1804173 - S.M.Nahian Al Wasi" userId="86c2c833-0acc-494e-89b6-eb16ddb954db" providerId="ADAL" clId="{86023F38-D3A5-40B5-875D-334199B4E683}" dt="2024-02-28T20:57:35.202" v="128" actId="14100"/>
          <ac:spMkLst>
            <pc:docMk/>
            <pc:sldMk cId="2625237452" sldId="315"/>
            <ac:spMk id="5" creationId="{52BF85ED-9A81-D5F9-E525-BACDD1A7F681}"/>
          </ac:spMkLst>
        </pc:spChg>
        <pc:spChg chg="mod">
          <ac:chgData name="1804173 - S.M.Nahian Al Wasi" userId="86c2c833-0acc-494e-89b6-eb16ddb954db" providerId="ADAL" clId="{86023F38-D3A5-40B5-875D-334199B4E683}" dt="2024-02-28T20:57:59.732" v="133" actId="14100"/>
          <ac:spMkLst>
            <pc:docMk/>
            <pc:sldMk cId="2625237452" sldId="315"/>
            <ac:spMk id="7" creationId="{3D32198A-F81E-4909-AACE-E8DF3FAC136E}"/>
          </ac:spMkLst>
        </pc:spChg>
        <pc:spChg chg="mod">
          <ac:chgData name="1804173 - S.M.Nahian Al Wasi" userId="86c2c833-0acc-494e-89b6-eb16ddb954db" providerId="ADAL" clId="{86023F38-D3A5-40B5-875D-334199B4E683}" dt="2024-02-28T20:58:11.743" v="137" actId="14100"/>
          <ac:spMkLst>
            <pc:docMk/>
            <pc:sldMk cId="2625237452" sldId="315"/>
            <ac:spMk id="9" creationId="{365352C9-D6B4-9A53-19F3-84C6ED4D4EF3}"/>
          </ac:spMkLst>
        </pc:spChg>
        <pc:spChg chg="mod">
          <ac:chgData name="1804173 - S.M.Nahian Al Wasi" userId="86c2c833-0acc-494e-89b6-eb16ddb954db" providerId="ADAL" clId="{86023F38-D3A5-40B5-875D-334199B4E683}" dt="2024-02-28T20:57:35.202" v="128" actId="14100"/>
          <ac:spMkLst>
            <pc:docMk/>
            <pc:sldMk cId="2625237452" sldId="315"/>
            <ac:spMk id="26" creationId="{C6CDA3D2-266C-4E65-B96D-65360679EB49}"/>
          </ac:spMkLst>
        </pc:spChg>
        <pc:spChg chg="mod">
          <ac:chgData name="1804173 - S.M.Nahian Al Wasi" userId="86c2c833-0acc-494e-89b6-eb16ddb954db" providerId="ADAL" clId="{86023F38-D3A5-40B5-875D-334199B4E683}" dt="2024-02-28T20:58:04.400" v="134" actId="1076"/>
          <ac:spMkLst>
            <pc:docMk/>
            <pc:sldMk cId="2625237452" sldId="315"/>
            <ac:spMk id="683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20:58:04.400" v="134" actId="1076"/>
          <ac:spMkLst>
            <pc:docMk/>
            <pc:sldMk cId="2625237452" sldId="315"/>
            <ac:spMk id="684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20:57:52.936" v="130" actId="1076"/>
          <ac:spMkLst>
            <pc:docMk/>
            <pc:sldMk cId="2625237452" sldId="315"/>
            <ac:spMk id="698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20:57:52.936" v="130" actId="1076"/>
          <ac:spMkLst>
            <pc:docMk/>
            <pc:sldMk cId="2625237452" sldId="315"/>
            <ac:spMk id="699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20:57:56.654" v="132" actId="14100"/>
          <ac:spMkLst>
            <pc:docMk/>
            <pc:sldMk cId="2625237452" sldId="315"/>
            <ac:spMk id="705" creationId="{00000000-0000-0000-0000-000000000000}"/>
          </ac:spMkLst>
        </pc:spChg>
      </pc:sldChg>
      <pc:sldChg chg="modSp mod modTransition">
        <pc:chgData name="1804173 - S.M.Nahian Al Wasi" userId="86c2c833-0acc-494e-89b6-eb16ddb954db" providerId="ADAL" clId="{86023F38-D3A5-40B5-875D-334199B4E683}" dt="2024-02-28T21:20:35.481" v="225" actId="1076"/>
        <pc:sldMkLst>
          <pc:docMk/>
          <pc:sldMk cId="3221153592" sldId="345"/>
        </pc:sldMkLst>
        <pc:spChg chg="mod">
          <ac:chgData name="1804173 - S.M.Nahian Al Wasi" userId="86c2c833-0acc-494e-89b6-eb16ddb954db" providerId="ADAL" clId="{86023F38-D3A5-40B5-875D-334199B4E683}" dt="2024-02-28T21:20:35.481" v="225" actId="1076"/>
          <ac:spMkLst>
            <pc:docMk/>
            <pc:sldMk cId="3221153592" sldId="345"/>
            <ac:spMk id="8" creationId="{624E8570-FC73-3825-4B04-BD338673F157}"/>
          </ac:spMkLst>
        </pc:spChg>
      </pc:sldChg>
      <pc:sldChg chg="modSp mod modTransition">
        <pc:chgData name="1804173 - S.M.Nahian Al Wasi" userId="86c2c833-0acc-494e-89b6-eb16ddb954db" providerId="ADAL" clId="{86023F38-D3A5-40B5-875D-334199B4E683}" dt="2024-02-28T21:21:09.655" v="230" actId="20577"/>
        <pc:sldMkLst>
          <pc:docMk/>
          <pc:sldMk cId="0" sldId="380"/>
        </pc:sldMkLst>
        <pc:graphicFrameChg chg="modGraphic">
          <ac:chgData name="1804173 - S.M.Nahian Al Wasi" userId="86c2c833-0acc-494e-89b6-eb16ddb954db" providerId="ADAL" clId="{86023F38-D3A5-40B5-875D-334199B4E683}" dt="2024-02-28T21:21:09.655" v="230" actId="20577"/>
          <ac:graphicFrameMkLst>
            <pc:docMk/>
            <pc:sldMk cId="0" sldId="380"/>
            <ac:graphicFrameMk id="3" creationId="{D74EBFBE-A8A5-6635-0545-0C2D577580EA}"/>
          </ac:graphicFrameMkLst>
        </pc:graphicFrameChg>
      </pc:sldChg>
      <pc:sldChg chg="modSp mod modTransition">
        <pc:chgData name="1804173 - S.M.Nahian Al Wasi" userId="86c2c833-0acc-494e-89b6-eb16ddb954db" providerId="ADAL" clId="{86023F38-D3A5-40B5-875D-334199B4E683}" dt="2024-02-28T21:21:56.285" v="233"/>
        <pc:sldMkLst>
          <pc:docMk/>
          <pc:sldMk cId="0" sldId="383"/>
        </pc:sldMkLst>
        <pc:spChg chg="mod">
          <ac:chgData name="1804173 - S.M.Nahian Al Wasi" userId="86c2c833-0acc-494e-89b6-eb16ddb954db" providerId="ADAL" clId="{86023F38-D3A5-40B5-875D-334199B4E683}" dt="2024-02-28T18:03:30.543" v="3" actId="20577"/>
          <ac:spMkLst>
            <pc:docMk/>
            <pc:sldMk cId="0" sldId="383"/>
            <ac:spMk id="4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21:21:51.445" v="232"/>
          <ac:spMkLst>
            <pc:docMk/>
            <pc:sldMk cId="0" sldId="383"/>
            <ac:spMk id="9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19:05:31.277" v="97" actId="113"/>
          <ac:spMkLst>
            <pc:docMk/>
            <pc:sldMk cId="0" sldId="383"/>
            <ac:spMk id="14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21:21:56.285" v="233"/>
          <ac:spMkLst>
            <pc:docMk/>
            <pc:sldMk cId="0" sldId="383"/>
            <ac:spMk id="15" creationId="{7B5D5DF0-7F78-0423-F70E-F95D67F3755E}"/>
          </ac:spMkLst>
        </pc:sp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384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3305989141" sldId="404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05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378710876" sldId="406"/>
        </pc:sldMkLst>
      </pc:sldChg>
      <pc:sldChg chg="modSp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2007540089" sldId="409"/>
        </pc:sldMkLst>
        <pc:spChg chg="mod">
          <ac:chgData name="1804173 - S.M.Nahian Al Wasi" userId="86c2c833-0acc-494e-89b6-eb16ddb954db" providerId="ADAL" clId="{86023F38-D3A5-40B5-875D-334199B4E683}" dt="2024-02-28T20:56:13.278" v="115" actId="2711"/>
          <ac:spMkLst>
            <pc:docMk/>
            <pc:sldMk cId="2007540089" sldId="409"/>
            <ac:spMk id="4" creationId="{687B96CC-3DE6-7EFA-A932-283AF26DE11C}"/>
          </ac:spMkLst>
        </pc:spChg>
        <pc:spChg chg="mod">
          <ac:chgData name="1804173 - S.M.Nahian Al Wasi" userId="86c2c833-0acc-494e-89b6-eb16ddb954db" providerId="ADAL" clId="{86023F38-D3A5-40B5-875D-334199B4E683}" dt="2024-02-28T20:57:08.580" v="125" actId="1076"/>
          <ac:spMkLst>
            <pc:docMk/>
            <pc:sldMk cId="2007540089" sldId="409"/>
            <ac:spMk id="5" creationId="{0FAAA27B-2135-BCF4-2537-649D3AE5AF9F}"/>
          </ac:spMkLst>
        </pc:spChg>
        <pc:spChg chg="mod">
          <ac:chgData name="1804173 - S.M.Nahian Al Wasi" userId="86c2c833-0acc-494e-89b6-eb16ddb954db" providerId="ADAL" clId="{86023F38-D3A5-40B5-875D-334199B4E683}" dt="2024-02-28T20:55:28.606" v="103" actId="14100"/>
          <ac:spMkLst>
            <pc:docMk/>
            <pc:sldMk cId="2007540089" sldId="409"/>
            <ac:spMk id="6" creationId="{3FCAB6B0-E7EB-543D-05C2-CCD9128D5945}"/>
          </ac:spMkLst>
        </pc:spChg>
        <pc:spChg chg="mod">
          <ac:chgData name="1804173 - S.M.Nahian Al Wasi" userId="86c2c833-0acc-494e-89b6-eb16ddb954db" providerId="ADAL" clId="{86023F38-D3A5-40B5-875D-334199B4E683}" dt="2024-02-28T20:56:13.278" v="115" actId="2711"/>
          <ac:spMkLst>
            <pc:docMk/>
            <pc:sldMk cId="2007540089" sldId="409"/>
            <ac:spMk id="7" creationId="{1FDEEFE1-5FAD-B99E-1BCA-62A8867261AD}"/>
          </ac:spMkLst>
        </pc:spChg>
        <pc:spChg chg="mod">
          <ac:chgData name="1804173 - S.M.Nahian Al Wasi" userId="86c2c833-0acc-494e-89b6-eb16ddb954db" providerId="ADAL" clId="{86023F38-D3A5-40B5-875D-334199B4E683}" dt="2024-02-28T20:56:13.278" v="115" actId="2711"/>
          <ac:spMkLst>
            <pc:docMk/>
            <pc:sldMk cId="2007540089" sldId="409"/>
            <ac:spMk id="8" creationId="{607788A5-3E85-0A1B-207A-A66D39030F05}"/>
          </ac:spMkLst>
        </pc:spChg>
        <pc:spChg chg="mod">
          <ac:chgData name="1804173 - S.M.Nahian Al Wasi" userId="86c2c833-0acc-494e-89b6-eb16ddb954db" providerId="ADAL" clId="{86023F38-D3A5-40B5-875D-334199B4E683}" dt="2024-02-28T20:56:03.554" v="114" actId="2711"/>
          <ac:spMkLst>
            <pc:docMk/>
            <pc:sldMk cId="2007540089" sldId="409"/>
            <ac:spMk id="9" creationId="{7863B289-FEBF-E8F7-69D2-8FD9787F8D9B}"/>
          </ac:spMkLst>
        </pc:spChg>
        <pc:spChg chg="mod">
          <ac:chgData name="1804173 - S.M.Nahian Al Wasi" userId="86c2c833-0acc-494e-89b6-eb16ddb954db" providerId="ADAL" clId="{86023F38-D3A5-40B5-875D-334199B4E683}" dt="2024-02-28T20:55:38.886" v="107" actId="12"/>
          <ac:spMkLst>
            <pc:docMk/>
            <pc:sldMk cId="2007540089" sldId="409"/>
            <ac:spMk id="11" creationId="{16E41A8F-7FC6-096F-3D32-102DD1914778}"/>
          </ac:spMkLst>
        </pc:spChg>
        <pc:spChg chg="mod">
          <ac:chgData name="1804173 - S.M.Nahian Al Wasi" userId="86c2c833-0acc-494e-89b6-eb16ddb954db" providerId="ADAL" clId="{86023F38-D3A5-40B5-875D-334199B4E683}" dt="2024-02-28T19:12:08.681" v="102" actId="2711"/>
          <ac:spMkLst>
            <pc:docMk/>
            <pc:sldMk cId="2007540089" sldId="409"/>
            <ac:spMk id="13" creationId="{350CA6CB-B536-4F8E-65DB-81F7C602C725}"/>
          </ac:spMkLst>
        </pc:spChg>
        <pc:spChg chg="mod">
          <ac:chgData name="1804173 - S.M.Nahian Al Wasi" userId="86c2c833-0acc-494e-89b6-eb16ddb954db" providerId="ADAL" clId="{86023F38-D3A5-40B5-875D-334199B4E683}" dt="2024-02-28T20:56:33.935" v="116" actId="1076"/>
          <ac:spMkLst>
            <pc:docMk/>
            <pc:sldMk cId="2007540089" sldId="409"/>
            <ac:spMk id="16" creationId="{565D8560-A79E-407E-A8F3-676B6D0B8E2E}"/>
          </ac:spMkLst>
        </pc:spChg>
        <pc:cxnChg chg="mod">
          <ac:chgData name="1804173 - S.M.Nahian Al Wasi" userId="86c2c833-0acc-494e-89b6-eb16ddb954db" providerId="ADAL" clId="{86023F38-D3A5-40B5-875D-334199B4E683}" dt="2024-02-28T20:57:01.658" v="124" actId="14100"/>
          <ac:cxnSpMkLst>
            <pc:docMk/>
            <pc:sldMk cId="2007540089" sldId="409"/>
            <ac:cxnSpMk id="34" creationId="{5028D9B4-B3B6-4674-875C-B84B9501CA03}"/>
          </ac:cxnSpMkLst>
        </pc:cxnChg>
      </pc:sldChg>
      <pc:sldChg chg="modSp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185809976" sldId="412"/>
        </pc:sldMkLst>
        <pc:spChg chg="mod">
          <ac:chgData name="1804173 - S.M.Nahian Al Wasi" userId="86c2c833-0acc-494e-89b6-eb16ddb954db" providerId="ADAL" clId="{86023F38-D3A5-40B5-875D-334199B4E683}" dt="2024-02-28T21:03:11.991" v="175" actId="1076"/>
          <ac:spMkLst>
            <pc:docMk/>
            <pc:sldMk cId="185809976" sldId="412"/>
            <ac:spMk id="8" creationId="{9857A04F-CEC5-FA71-F988-D7B91CE6ADA4}"/>
          </ac:spMkLst>
        </pc:spChg>
      </pc:sldChg>
      <pc:sldChg chg="modSp mod modTransition">
        <pc:chgData name="1804173 - S.M.Nahian Al Wasi" userId="86c2c833-0acc-494e-89b6-eb16ddb954db" providerId="ADAL" clId="{86023F38-D3A5-40B5-875D-334199B4E683}" dt="2024-02-28T21:08:20.616" v="208" actId="1076"/>
        <pc:sldMkLst>
          <pc:docMk/>
          <pc:sldMk cId="1142839647" sldId="413"/>
        </pc:sldMkLst>
        <pc:spChg chg="mod">
          <ac:chgData name="1804173 - S.M.Nahian Al Wasi" userId="86c2c833-0acc-494e-89b6-eb16ddb954db" providerId="ADAL" clId="{86023F38-D3A5-40B5-875D-334199B4E683}" dt="2024-02-28T21:07:46.559" v="201" actId="1076"/>
          <ac:spMkLst>
            <pc:docMk/>
            <pc:sldMk cId="1142839647" sldId="413"/>
            <ac:spMk id="2" creationId="{3DBC4C0F-DD70-4AEC-8B56-17ED60127AB7}"/>
          </ac:spMkLst>
        </pc:spChg>
        <pc:spChg chg="mod">
          <ac:chgData name="1804173 - S.M.Nahian Al Wasi" userId="86c2c833-0acc-494e-89b6-eb16ddb954db" providerId="ADAL" clId="{86023F38-D3A5-40B5-875D-334199B4E683}" dt="2024-02-28T21:08:20.616" v="208" actId="1076"/>
          <ac:spMkLst>
            <pc:docMk/>
            <pc:sldMk cId="1142839647" sldId="413"/>
            <ac:spMk id="5" creationId="{958AF302-D18D-57D3-930A-8891E839304F}"/>
          </ac:spMkLst>
        </pc:spChg>
        <pc:picChg chg="mod">
          <ac:chgData name="1804173 - S.M.Nahian Al Wasi" userId="86c2c833-0acc-494e-89b6-eb16ddb954db" providerId="ADAL" clId="{86023F38-D3A5-40B5-875D-334199B4E683}" dt="2024-02-28T21:07:40.921" v="200" actId="1076"/>
          <ac:picMkLst>
            <pc:docMk/>
            <pc:sldMk cId="1142839647" sldId="413"/>
            <ac:picMk id="7" creationId="{3510AFD2-57EB-D46F-8566-D4DDA46F95A7}"/>
          </ac:picMkLst>
        </pc:picChg>
        <pc:picChg chg="mod">
          <ac:chgData name="1804173 - S.M.Nahian Al Wasi" userId="86c2c833-0acc-494e-89b6-eb16ddb954db" providerId="ADAL" clId="{86023F38-D3A5-40B5-875D-334199B4E683}" dt="2024-02-28T21:07:40.921" v="200" actId="1076"/>
          <ac:picMkLst>
            <pc:docMk/>
            <pc:sldMk cId="1142839647" sldId="413"/>
            <ac:picMk id="9" creationId="{88D5532F-79C2-65D6-3505-F818F8B26634}"/>
          </ac:picMkLst>
        </pc:picChg>
      </pc:sldChg>
      <pc:sldChg chg="modSp mod modTransition">
        <pc:chgData name="1804173 - S.M.Nahian Al Wasi" userId="86c2c833-0acc-494e-89b6-eb16ddb954db" providerId="ADAL" clId="{86023F38-D3A5-40B5-875D-334199B4E683}" dt="2024-02-28T21:22:42.293" v="235" actId="20577"/>
        <pc:sldMkLst>
          <pc:docMk/>
          <pc:sldMk cId="0" sldId="414"/>
        </pc:sldMkLst>
        <pc:spChg chg="mod">
          <ac:chgData name="1804173 - S.M.Nahian Al Wasi" userId="86c2c833-0acc-494e-89b6-eb16ddb954db" providerId="ADAL" clId="{86023F38-D3A5-40B5-875D-334199B4E683}" dt="2024-02-28T21:22:42.293" v="235" actId="20577"/>
          <ac:spMkLst>
            <pc:docMk/>
            <pc:sldMk cId="0" sldId="414"/>
            <ac:spMk id="2" creationId="{00000000-0000-0000-0000-000000000000}"/>
          </ac:spMkLst>
        </pc:sp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18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20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21"/>
        </pc:sldMkLst>
      </pc:sldChg>
      <pc:sldChg chg="addSp delSp modSp mod modTransition">
        <pc:chgData name="1804173 - S.M.Nahian Al Wasi" userId="86c2c833-0acc-494e-89b6-eb16ddb954db" providerId="ADAL" clId="{86023F38-D3A5-40B5-875D-334199B4E683}" dt="2024-02-29T03:59:53.552" v="323" actId="166"/>
        <pc:sldMkLst>
          <pc:docMk/>
          <pc:sldMk cId="0" sldId="423"/>
        </pc:sldMkLst>
        <pc:spChg chg="del">
          <ac:chgData name="1804173 - S.M.Nahian Al Wasi" userId="86c2c833-0acc-494e-89b6-eb16ddb954db" providerId="ADAL" clId="{86023F38-D3A5-40B5-875D-334199B4E683}" dt="2024-02-29T03:58:40.868" v="301" actId="478"/>
          <ac:spMkLst>
            <pc:docMk/>
            <pc:sldMk cId="0" sldId="423"/>
            <ac:spMk id="4" creationId="{00000000-0000-0000-0000-000000000000}"/>
          </ac:spMkLst>
        </pc:spChg>
        <pc:spChg chg="add del mod">
          <ac:chgData name="1804173 - S.M.Nahian Al Wasi" userId="86c2c833-0acc-494e-89b6-eb16ddb954db" providerId="ADAL" clId="{86023F38-D3A5-40B5-875D-334199B4E683}" dt="2024-02-29T03:58:26.483" v="295" actId="478"/>
          <ac:spMkLst>
            <pc:docMk/>
            <pc:sldMk cId="0" sldId="423"/>
            <ac:spMk id="7" creationId="{2B8F6868-E5E5-4142-8DAD-0B66CB270EA6}"/>
          </ac:spMkLst>
        </pc:spChg>
        <pc:spChg chg="add del mod">
          <ac:chgData name="1804173 - S.M.Nahian Al Wasi" userId="86c2c833-0acc-494e-89b6-eb16ddb954db" providerId="ADAL" clId="{86023F38-D3A5-40B5-875D-334199B4E683}" dt="2024-02-29T03:58:25.774" v="294" actId="478"/>
          <ac:spMkLst>
            <pc:docMk/>
            <pc:sldMk cId="0" sldId="423"/>
            <ac:spMk id="8" creationId="{8D77D00D-4012-45B8-8DDA-70E11535CC3A}"/>
          </ac:spMkLst>
        </pc:spChg>
        <pc:picChg chg="add mod ord modCrop">
          <ac:chgData name="1804173 - S.M.Nahian Al Wasi" userId="86c2c833-0acc-494e-89b6-eb16ddb954db" providerId="ADAL" clId="{86023F38-D3A5-40B5-875D-334199B4E683}" dt="2024-02-29T03:59:49.154" v="322" actId="166"/>
          <ac:picMkLst>
            <pc:docMk/>
            <pc:sldMk cId="0" sldId="423"/>
            <ac:picMk id="9" creationId="{D86B94A3-B7AD-47A5-BD92-69F1DAD48348}"/>
          </ac:picMkLst>
        </pc:picChg>
        <pc:picChg chg="add mod modCrop">
          <ac:chgData name="1804173 - S.M.Nahian Al Wasi" userId="86c2c833-0acc-494e-89b6-eb16ddb954db" providerId="ADAL" clId="{86023F38-D3A5-40B5-875D-334199B4E683}" dt="2024-02-29T03:59:16.627" v="312" actId="1076"/>
          <ac:picMkLst>
            <pc:docMk/>
            <pc:sldMk cId="0" sldId="423"/>
            <ac:picMk id="10" creationId="{601D69A0-FC9A-4E2C-B756-96A218300BDF}"/>
          </ac:picMkLst>
        </pc:picChg>
        <pc:picChg chg="add mod modCrop">
          <ac:chgData name="1804173 - S.M.Nahian Al Wasi" userId="86c2c833-0acc-494e-89b6-eb16ddb954db" providerId="ADAL" clId="{86023F38-D3A5-40B5-875D-334199B4E683}" dt="2024-02-29T03:59:06.732" v="309" actId="14100"/>
          <ac:picMkLst>
            <pc:docMk/>
            <pc:sldMk cId="0" sldId="423"/>
            <ac:picMk id="11" creationId="{EF259DB0-04CF-4EDB-97B5-E55FD057B93D}"/>
          </ac:picMkLst>
        </pc:picChg>
        <pc:picChg chg="add mod ord modCrop">
          <ac:chgData name="1804173 - S.M.Nahian Al Wasi" userId="86c2c833-0acc-494e-89b6-eb16ddb954db" providerId="ADAL" clId="{86023F38-D3A5-40B5-875D-334199B4E683}" dt="2024-02-29T03:59:53.552" v="323" actId="166"/>
          <ac:picMkLst>
            <pc:docMk/>
            <pc:sldMk cId="0" sldId="423"/>
            <ac:picMk id="12" creationId="{49795588-3027-421F-9711-11E5341792F2}"/>
          </ac:picMkLst>
        </pc:pic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24"/>
        </pc:sldMkLst>
      </pc:sldChg>
      <pc:sldChg chg="modSp modTransition">
        <pc:chgData name="1804173 - S.M.Nahian Al Wasi" userId="86c2c833-0acc-494e-89b6-eb16ddb954db" providerId="ADAL" clId="{86023F38-D3A5-40B5-875D-334199B4E683}" dt="2024-02-28T21:21:32.128" v="231"/>
        <pc:sldMkLst>
          <pc:docMk/>
          <pc:sldMk cId="41479321" sldId="426"/>
        </pc:sldMkLst>
        <pc:spChg chg="mod">
          <ac:chgData name="1804173 - S.M.Nahian Al Wasi" userId="86c2c833-0acc-494e-89b6-eb16ddb954db" providerId="ADAL" clId="{86023F38-D3A5-40B5-875D-334199B4E683}" dt="2024-02-28T21:21:32.128" v="231"/>
          <ac:spMkLst>
            <pc:docMk/>
            <pc:sldMk cId="41479321" sldId="426"/>
            <ac:spMk id="3" creationId="{00000000-0000-0000-0000-000000000000}"/>
          </ac:spMkLst>
        </pc:sp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27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28"/>
        </pc:sldMkLst>
      </pc:sldChg>
      <pc:sldChg chg="modSp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31"/>
        </pc:sldMkLst>
        <pc:spChg chg="mod">
          <ac:chgData name="1804173 - S.M.Nahian Al Wasi" userId="86c2c833-0acc-494e-89b6-eb16ddb954db" providerId="ADAL" clId="{86023F38-D3A5-40B5-875D-334199B4E683}" dt="2024-02-28T18:04:52.778" v="13" actId="122"/>
          <ac:spMkLst>
            <pc:docMk/>
            <pc:sldMk cId="0" sldId="431"/>
            <ac:spMk id="3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18:04:54.897" v="14" actId="1076"/>
          <ac:spMkLst>
            <pc:docMk/>
            <pc:sldMk cId="0" sldId="431"/>
            <ac:spMk id="6" creationId="{A99CCBCA-327B-E6DE-1207-5F657BED672A}"/>
          </ac:spMkLst>
        </pc:sp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32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33"/>
        </pc:sldMkLst>
      </pc:sldChg>
      <pc:sldChg chg="modSp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34"/>
        </pc:sldMkLst>
        <pc:picChg chg="mod">
          <ac:chgData name="1804173 - S.M.Nahian Al Wasi" userId="86c2c833-0acc-494e-89b6-eb16ddb954db" providerId="ADAL" clId="{86023F38-D3A5-40B5-875D-334199B4E683}" dt="2024-02-28T19:04:46.821" v="96" actId="14100"/>
          <ac:picMkLst>
            <pc:docMk/>
            <pc:sldMk cId="0" sldId="434"/>
            <ac:picMk id="4" creationId="{A19D7951-1BEB-CFFA-D5B9-A585DA8617F6}"/>
          </ac:picMkLst>
        </pc:picChg>
      </pc:sldChg>
      <pc:sldChg chg="modSp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35"/>
        </pc:sldMkLst>
        <pc:spChg chg="mod">
          <ac:chgData name="1804173 - S.M.Nahian Al Wasi" userId="86c2c833-0acc-494e-89b6-eb16ddb954db" providerId="ADAL" clId="{86023F38-D3A5-40B5-875D-334199B4E683}" dt="2024-02-28T19:04:39.790" v="93" actId="1076"/>
          <ac:spMkLst>
            <pc:docMk/>
            <pc:sldMk cId="0" sldId="435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19:04:34.617" v="91" actId="1076"/>
          <ac:spMkLst>
            <pc:docMk/>
            <pc:sldMk cId="0" sldId="435"/>
            <ac:spMk id="6" creationId="{00000000-0000-0000-0000-000000000000}"/>
          </ac:spMkLst>
        </pc:spChg>
        <pc:spChg chg="mod">
          <ac:chgData name="1804173 - S.M.Nahian Al Wasi" userId="86c2c833-0acc-494e-89b6-eb16ddb954db" providerId="ADAL" clId="{86023F38-D3A5-40B5-875D-334199B4E683}" dt="2024-02-28T18:03:44.416" v="4" actId="1076"/>
          <ac:spMkLst>
            <pc:docMk/>
            <pc:sldMk cId="0" sldId="435"/>
            <ac:spMk id="8" creationId="{BE28A984-BC72-3AEC-8AA7-85FCFA811358}"/>
          </ac:spMkLst>
        </pc:sp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41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0" sldId="445"/>
        </pc:sldMkLst>
      </pc:sldChg>
      <pc:sldChg chg="addSp delSp modSp mod modTransition">
        <pc:chgData name="1804173 - S.M.Nahian Al Wasi" userId="86c2c833-0acc-494e-89b6-eb16ddb954db" providerId="ADAL" clId="{86023F38-D3A5-40B5-875D-334199B4E683}" dt="2024-02-29T03:57:26.295" v="289" actId="20577"/>
        <pc:sldMkLst>
          <pc:docMk/>
          <pc:sldMk cId="685388590" sldId="449"/>
        </pc:sldMkLst>
        <pc:spChg chg="del">
          <ac:chgData name="1804173 - S.M.Nahian Al Wasi" userId="86c2c833-0acc-494e-89b6-eb16ddb954db" providerId="ADAL" clId="{86023F38-D3A5-40B5-875D-334199B4E683}" dt="2024-02-28T18:58:52.994" v="55" actId="478"/>
          <ac:spMkLst>
            <pc:docMk/>
            <pc:sldMk cId="685388590" sldId="449"/>
            <ac:spMk id="8" creationId="{A3B728DB-312F-D4AF-A9FF-4B361266280C}"/>
          </ac:spMkLst>
        </pc:spChg>
        <pc:spChg chg="mod">
          <ac:chgData name="1804173 - S.M.Nahian Al Wasi" userId="86c2c833-0acc-494e-89b6-eb16ddb954db" providerId="ADAL" clId="{86023F38-D3A5-40B5-875D-334199B4E683}" dt="2024-02-28T19:01:37.352" v="87" actId="1076"/>
          <ac:spMkLst>
            <pc:docMk/>
            <pc:sldMk cId="685388590" sldId="449"/>
            <ac:spMk id="11" creationId="{1EE66F00-6E61-6181-F3D6-1188C35B9B85}"/>
          </ac:spMkLst>
        </pc:spChg>
        <pc:spChg chg="mod">
          <ac:chgData name="1804173 - S.M.Nahian Al Wasi" userId="86c2c833-0acc-494e-89b6-eb16ddb954db" providerId="ADAL" clId="{86023F38-D3A5-40B5-875D-334199B4E683}" dt="2024-02-29T03:57:26.295" v="289" actId="20577"/>
          <ac:spMkLst>
            <pc:docMk/>
            <pc:sldMk cId="685388590" sldId="449"/>
            <ac:spMk id="12" creationId="{EC90B307-88CC-47F1-9515-303BA3C36C68}"/>
          </ac:spMkLst>
        </pc:spChg>
        <pc:picChg chg="add del mod modCrop">
          <ac:chgData name="1804173 - S.M.Nahian Al Wasi" userId="86c2c833-0acc-494e-89b6-eb16ddb954db" providerId="ADAL" clId="{86023F38-D3A5-40B5-875D-334199B4E683}" dt="2024-02-28T18:59:34.766" v="61" actId="21"/>
          <ac:picMkLst>
            <pc:docMk/>
            <pc:sldMk cId="685388590" sldId="449"/>
            <ac:picMk id="10" creationId="{A641CC7D-4FD9-40EF-B919-55EF5802F2D5}"/>
          </ac:picMkLst>
        </pc:picChg>
        <pc:picChg chg="add mod modCrop">
          <ac:chgData name="1804173 - S.M.Nahian Al Wasi" userId="86c2c833-0acc-494e-89b6-eb16ddb954db" providerId="ADAL" clId="{86023F38-D3A5-40B5-875D-334199B4E683}" dt="2024-02-28T19:01:39.761" v="88" actId="14100"/>
          <ac:picMkLst>
            <pc:docMk/>
            <pc:sldMk cId="685388590" sldId="449"/>
            <ac:picMk id="14" creationId="{30102A60-428E-4372-AD17-BA61B84633F7}"/>
          </ac:picMkLst>
        </pc:picChg>
      </pc:sldChg>
      <pc:sldChg chg="modSp mod modTransition">
        <pc:chgData name="1804173 - S.M.Nahian Al Wasi" userId="86c2c833-0acc-494e-89b6-eb16ddb954db" providerId="ADAL" clId="{86023F38-D3A5-40B5-875D-334199B4E683}" dt="2024-02-28T21:21:02.098" v="229" actId="20577"/>
        <pc:sldMkLst>
          <pc:docMk/>
          <pc:sldMk cId="864166911" sldId="450"/>
        </pc:sldMkLst>
        <pc:spChg chg="mod">
          <ac:chgData name="1804173 - S.M.Nahian Al Wasi" userId="86c2c833-0acc-494e-89b6-eb16ddb954db" providerId="ADAL" clId="{86023F38-D3A5-40B5-875D-334199B4E683}" dt="2024-02-28T21:21:02.098" v="229" actId="20577"/>
          <ac:spMkLst>
            <pc:docMk/>
            <pc:sldMk cId="864166911" sldId="450"/>
            <ac:spMk id="12" creationId="{307EC72D-1EA2-9F6F-B2DA-44BB21BA1001}"/>
          </ac:spMkLst>
        </pc:spChg>
        <pc:spChg chg="mod">
          <ac:chgData name="1804173 - S.M.Nahian Al Wasi" userId="86c2c833-0acc-494e-89b6-eb16ddb954db" providerId="ADAL" clId="{86023F38-D3A5-40B5-875D-334199B4E683}" dt="2024-02-28T21:20:59.208" v="228" actId="20577"/>
          <ac:spMkLst>
            <pc:docMk/>
            <pc:sldMk cId="864166911" sldId="450"/>
            <ac:spMk id="13" creationId="{A52287D5-BD41-E7D5-48C3-021AC7BE459B}"/>
          </ac:spMkLst>
        </pc:spChg>
      </pc:sldChg>
      <pc:sldChg chg="modSp mod modTransition">
        <pc:chgData name="1804173 - S.M.Nahian Al Wasi" userId="86c2c833-0acc-494e-89b6-eb16ddb954db" providerId="ADAL" clId="{86023F38-D3A5-40B5-875D-334199B4E683}" dt="2024-02-28T21:19:37.416" v="221" actId="20577"/>
        <pc:sldMkLst>
          <pc:docMk/>
          <pc:sldMk cId="2556760455" sldId="451"/>
        </pc:sldMkLst>
        <pc:spChg chg="mod">
          <ac:chgData name="1804173 - S.M.Nahian Al Wasi" userId="86c2c833-0acc-494e-89b6-eb16ddb954db" providerId="ADAL" clId="{86023F38-D3A5-40B5-875D-334199B4E683}" dt="2024-02-28T21:19:37.416" v="221" actId="20577"/>
          <ac:spMkLst>
            <pc:docMk/>
            <pc:sldMk cId="2556760455" sldId="451"/>
            <ac:spMk id="24" creationId="{A38A176A-26B6-CDB4-568B-6DC79545F80C}"/>
          </ac:spMkLst>
        </pc:sp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1989188905" sldId="452"/>
        </pc:sldMkLst>
      </pc:sldChg>
      <pc:sldChg chg="or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4060894044" sldId="453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1882725005" sldId="454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1352723052" sldId="455"/>
        </pc:sldMkLst>
      </pc:sldChg>
      <pc:sldChg chg="modSp mod modTransition">
        <pc:chgData name="1804173 - S.M.Nahian Al Wasi" userId="86c2c833-0acc-494e-89b6-eb16ddb954db" providerId="ADAL" clId="{86023F38-D3A5-40B5-875D-334199B4E683}" dt="2024-02-28T21:19:06.631" v="219" actId="1076"/>
        <pc:sldMkLst>
          <pc:docMk/>
          <pc:sldMk cId="1809162544" sldId="456"/>
        </pc:sldMkLst>
        <pc:spChg chg="mod">
          <ac:chgData name="1804173 - S.M.Nahian Al Wasi" userId="86c2c833-0acc-494e-89b6-eb16ddb954db" providerId="ADAL" clId="{86023F38-D3A5-40B5-875D-334199B4E683}" dt="2024-02-28T21:19:06.631" v="219" actId="1076"/>
          <ac:spMkLst>
            <pc:docMk/>
            <pc:sldMk cId="1809162544" sldId="456"/>
            <ac:spMk id="7" creationId="{991125DD-4C49-49C8-A4CA-4AC6D5E52D2D}"/>
          </ac:spMkLst>
        </pc:sp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2343856476" sldId="457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3697769936" sldId="458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3039553969" sldId="459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719639325" sldId="461"/>
        </pc:sldMkLst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3627786113" sldId="462"/>
        </pc:sldMkLst>
      </pc:sldChg>
      <pc:sldChg chg="modSp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3901364549" sldId="463"/>
        </pc:sldMkLst>
        <pc:picChg chg="mod ord">
          <ac:chgData name="1804173 - S.M.Nahian Al Wasi" userId="86c2c833-0acc-494e-89b6-eb16ddb954db" providerId="ADAL" clId="{86023F38-D3A5-40B5-875D-334199B4E683}" dt="2024-02-28T18:51:18.035" v="53" actId="14100"/>
          <ac:picMkLst>
            <pc:docMk/>
            <pc:sldMk cId="3901364549" sldId="463"/>
            <ac:picMk id="12" creationId="{43174ACC-AD09-439F-9345-D460EB0347D2}"/>
          </ac:picMkLst>
        </pc:picChg>
      </pc:sldChg>
      <pc:sldChg chg="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3580191652" sldId="464"/>
        </pc:sldMkLst>
      </pc:sldChg>
      <pc:sldChg chg="addSp delSp modSp add mod modTransition">
        <pc:chgData name="1804173 - S.M.Nahian Al Wasi" userId="86c2c833-0acc-494e-89b6-eb16ddb954db" providerId="ADAL" clId="{86023F38-D3A5-40B5-875D-334199B4E683}" dt="2024-02-28T21:06:32.995" v="196"/>
        <pc:sldMkLst>
          <pc:docMk/>
          <pc:sldMk cId="3341352834" sldId="465"/>
        </pc:sldMkLst>
        <pc:spChg chg="mod">
          <ac:chgData name="1804173 - S.M.Nahian Al Wasi" userId="86c2c833-0acc-494e-89b6-eb16ddb954db" providerId="ADAL" clId="{86023F38-D3A5-40B5-875D-334199B4E683}" dt="2024-02-28T20:58:52.593" v="165" actId="1076"/>
          <ac:spMkLst>
            <pc:docMk/>
            <pc:sldMk cId="3341352834" sldId="465"/>
            <ac:spMk id="2" creationId="{00000000-0000-0000-0000-000000000000}"/>
          </ac:spMkLst>
        </pc:spChg>
        <pc:spChg chg="del">
          <ac:chgData name="1804173 - S.M.Nahian Al Wasi" userId="86c2c833-0acc-494e-89b6-eb16ddb954db" providerId="ADAL" clId="{86023F38-D3A5-40B5-875D-334199B4E683}" dt="2024-02-28T20:58:33.979" v="139" actId="478"/>
          <ac:spMkLst>
            <pc:docMk/>
            <pc:sldMk cId="3341352834" sldId="465"/>
            <ac:spMk id="22" creationId="{00000000-0000-0000-0000-000000000000}"/>
          </ac:spMkLst>
        </pc:spChg>
        <pc:spChg chg="del">
          <ac:chgData name="1804173 - S.M.Nahian Al Wasi" userId="86c2c833-0acc-494e-89b6-eb16ddb954db" providerId="ADAL" clId="{86023F38-D3A5-40B5-875D-334199B4E683}" dt="2024-02-28T20:58:33.979" v="139" actId="478"/>
          <ac:spMkLst>
            <pc:docMk/>
            <pc:sldMk cId="3341352834" sldId="465"/>
            <ac:spMk id="26" creationId="{00000000-0000-0000-0000-000000000000}"/>
          </ac:spMkLst>
        </pc:spChg>
        <pc:spChg chg="del">
          <ac:chgData name="1804173 - S.M.Nahian Al Wasi" userId="86c2c833-0acc-494e-89b6-eb16ddb954db" providerId="ADAL" clId="{86023F38-D3A5-40B5-875D-334199B4E683}" dt="2024-02-28T20:58:33.979" v="139" actId="478"/>
          <ac:spMkLst>
            <pc:docMk/>
            <pc:sldMk cId="3341352834" sldId="465"/>
            <ac:spMk id="33" creationId="{F9D4FCA8-1C24-4CE1-9260-98911F84108A}"/>
          </ac:spMkLst>
        </pc:spChg>
        <pc:spChg chg="del">
          <ac:chgData name="1804173 - S.M.Nahian Al Wasi" userId="86c2c833-0acc-494e-89b6-eb16ddb954db" providerId="ADAL" clId="{86023F38-D3A5-40B5-875D-334199B4E683}" dt="2024-02-28T20:58:33.979" v="139" actId="478"/>
          <ac:spMkLst>
            <pc:docMk/>
            <pc:sldMk cId="3341352834" sldId="465"/>
            <ac:spMk id="34" creationId="{3D19DD9A-43A0-47F2-8ED2-08AA70725D16}"/>
          </ac:spMkLst>
        </pc:spChg>
        <pc:grpChg chg="del">
          <ac:chgData name="1804173 - S.M.Nahian Al Wasi" userId="86c2c833-0acc-494e-89b6-eb16ddb954db" providerId="ADAL" clId="{86023F38-D3A5-40B5-875D-334199B4E683}" dt="2024-02-28T20:58:33.979" v="139" actId="478"/>
          <ac:grpSpMkLst>
            <pc:docMk/>
            <pc:sldMk cId="3341352834" sldId="465"/>
            <ac:grpSpMk id="3" creationId="{00000000-0000-0000-0000-000000000000}"/>
          </ac:grpSpMkLst>
        </pc:grpChg>
        <pc:grpChg chg="del">
          <ac:chgData name="1804173 - S.M.Nahian Al Wasi" userId="86c2c833-0acc-494e-89b6-eb16ddb954db" providerId="ADAL" clId="{86023F38-D3A5-40B5-875D-334199B4E683}" dt="2024-02-28T20:58:39.902" v="140" actId="478"/>
          <ac:grpSpMkLst>
            <pc:docMk/>
            <pc:sldMk cId="3341352834" sldId="465"/>
            <ac:grpSpMk id="7" creationId="{00000000-0000-0000-0000-000000000000}"/>
          </ac:grpSpMkLst>
        </pc:grpChg>
        <pc:grpChg chg="del">
          <ac:chgData name="1804173 - S.M.Nahian Al Wasi" userId="86c2c833-0acc-494e-89b6-eb16ddb954db" providerId="ADAL" clId="{86023F38-D3A5-40B5-875D-334199B4E683}" dt="2024-02-28T20:58:39.902" v="140" actId="478"/>
          <ac:grpSpMkLst>
            <pc:docMk/>
            <pc:sldMk cId="3341352834" sldId="465"/>
            <ac:grpSpMk id="10" creationId="{00000000-0000-0000-0000-000000000000}"/>
          </ac:grpSpMkLst>
        </pc:grpChg>
        <pc:grpChg chg="del">
          <ac:chgData name="1804173 - S.M.Nahian Al Wasi" userId="86c2c833-0acc-494e-89b6-eb16ddb954db" providerId="ADAL" clId="{86023F38-D3A5-40B5-875D-334199B4E683}" dt="2024-02-28T20:58:39.902" v="140" actId="478"/>
          <ac:grpSpMkLst>
            <pc:docMk/>
            <pc:sldMk cId="3341352834" sldId="465"/>
            <ac:grpSpMk id="13" creationId="{00000000-0000-0000-0000-000000000000}"/>
          </ac:grpSpMkLst>
        </pc:grpChg>
        <pc:grpChg chg="del">
          <ac:chgData name="1804173 - S.M.Nahian Al Wasi" userId="86c2c833-0acc-494e-89b6-eb16ddb954db" providerId="ADAL" clId="{86023F38-D3A5-40B5-875D-334199B4E683}" dt="2024-02-28T20:58:39.902" v="140" actId="478"/>
          <ac:grpSpMkLst>
            <pc:docMk/>
            <pc:sldMk cId="3341352834" sldId="465"/>
            <ac:grpSpMk id="16" creationId="{00000000-0000-0000-0000-000000000000}"/>
          </ac:grpSpMkLst>
        </pc:grpChg>
        <pc:grpChg chg="del">
          <ac:chgData name="1804173 - S.M.Nahian Al Wasi" userId="86c2c833-0acc-494e-89b6-eb16ddb954db" providerId="ADAL" clId="{86023F38-D3A5-40B5-875D-334199B4E683}" dt="2024-02-28T20:58:33.979" v="139" actId="478"/>
          <ac:grpSpMkLst>
            <pc:docMk/>
            <pc:sldMk cId="3341352834" sldId="465"/>
            <ac:grpSpMk id="19" creationId="{00000000-0000-0000-0000-000000000000}"/>
          </ac:grpSpMkLst>
        </pc:grpChg>
        <pc:grpChg chg="del">
          <ac:chgData name="1804173 - S.M.Nahian Al Wasi" userId="86c2c833-0acc-494e-89b6-eb16ddb954db" providerId="ADAL" clId="{86023F38-D3A5-40B5-875D-334199B4E683}" dt="2024-02-28T20:58:33.979" v="139" actId="478"/>
          <ac:grpSpMkLst>
            <pc:docMk/>
            <pc:sldMk cId="3341352834" sldId="465"/>
            <ac:grpSpMk id="23" creationId="{00000000-0000-0000-0000-000000000000}"/>
          </ac:grpSpMkLst>
        </pc:grpChg>
        <pc:grpChg chg="del">
          <ac:chgData name="1804173 - S.M.Nahian Al Wasi" userId="86c2c833-0acc-494e-89b6-eb16ddb954db" providerId="ADAL" clId="{86023F38-D3A5-40B5-875D-334199B4E683}" dt="2024-02-28T20:58:33.979" v="139" actId="478"/>
          <ac:grpSpMkLst>
            <pc:docMk/>
            <pc:sldMk cId="3341352834" sldId="465"/>
            <ac:grpSpMk id="27" creationId="{00000000-0000-0000-0000-000000000000}"/>
          </ac:grpSpMkLst>
        </pc:grpChg>
        <pc:picChg chg="add mod">
          <ac:chgData name="1804173 - S.M.Nahian Al Wasi" userId="86c2c833-0acc-494e-89b6-eb16ddb954db" providerId="ADAL" clId="{86023F38-D3A5-40B5-875D-334199B4E683}" dt="2024-02-28T20:59:14.700" v="172" actId="1076"/>
          <ac:picMkLst>
            <pc:docMk/>
            <pc:sldMk cId="3341352834" sldId="465"/>
            <ac:picMk id="30" creationId="{1A8867CB-AA45-45DA-A8BD-14B3B8849094}"/>
          </ac:picMkLst>
        </pc:picChg>
      </pc:sldChg>
      <pc:sldMasterChg chg="modSldLayout">
        <pc:chgData name="1804173 - S.M.Nahian Al Wasi" userId="86c2c833-0acc-494e-89b6-eb16ddb954db" providerId="ADAL" clId="{86023F38-D3A5-40B5-875D-334199B4E683}" dt="2024-02-28T21:07:03.701" v="198" actId="2711"/>
        <pc:sldMasterMkLst>
          <pc:docMk/>
          <pc:sldMasterMk cId="0" sldId="2147483648"/>
        </pc:sldMasterMkLst>
        <pc:sldLayoutChg chg="modSp mod">
          <pc:chgData name="1804173 - S.M.Nahian Al Wasi" userId="86c2c833-0acc-494e-89b6-eb16ddb954db" providerId="ADAL" clId="{86023F38-D3A5-40B5-875D-334199B4E683}" dt="2024-02-28T21:07:03.701" v="198" actId="2711"/>
          <pc:sldLayoutMkLst>
            <pc:docMk/>
            <pc:sldMasterMk cId="0" sldId="2147483648"/>
            <pc:sldLayoutMk cId="0" sldId="2147483655"/>
          </pc:sldLayoutMkLst>
          <pc:spChg chg="mod">
            <ac:chgData name="1804173 - S.M.Nahian Al Wasi" userId="86c2c833-0acc-494e-89b6-eb16ddb954db" providerId="ADAL" clId="{86023F38-D3A5-40B5-875D-334199B4E683}" dt="2024-02-28T21:07:03.701" v="198" actId="2711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</pc:sldMasterChg>
    </pc:docChg>
  </pc:docChgLst>
  <pc:docChgLst>
    <pc:chgData name="1804173 - S.M.Nahian Al Wasi" userId="86c2c833-0acc-494e-89b6-eb16ddb954db" providerId="ADAL" clId="{80D2F0C6-2B17-40BC-8F17-026095745F7C}"/>
    <pc:docChg chg="undo custSel addSld delSld modSld sldOrd">
      <pc:chgData name="1804173 - S.M.Nahian Al Wasi" userId="86c2c833-0acc-494e-89b6-eb16ddb954db" providerId="ADAL" clId="{80D2F0C6-2B17-40BC-8F17-026095745F7C}" dt="2024-02-28T15:07:29.960" v="2210" actId="20577"/>
      <pc:docMkLst>
        <pc:docMk/>
      </pc:docMkLst>
      <pc:sldChg chg="addSp delSp modSp mod">
        <pc:chgData name="1804173 - S.M.Nahian Al Wasi" userId="86c2c833-0acc-494e-89b6-eb16ddb954db" providerId="ADAL" clId="{80D2F0C6-2B17-40BC-8F17-026095745F7C}" dt="2024-02-28T13:16:56.011" v="76" actId="167"/>
        <pc:sldMkLst>
          <pc:docMk/>
          <pc:sldMk cId="0" sldId="257"/>
        </pc:sldMkLst>
        <pc:spChg chg="del">
          <ac:chgData name="1804173 - S.M.Nahian Al Wasi" userId="86c2c833-0acc-494e-89b6-eb16ddb954db" providerId="ADAL" clId="{80D2F0C6-2B17-40BC-8F17-026095745F7C}" dt="2024-02-28T13:16:13.395" v="59" actId="478"/>
          <ac:spMkLst>
            <pc:docMk/>
            <pc:sldMk cId="0" sldId="257"/>
            <ac:spMk id="2" creationId="{846D4BD2-E722-99D9-F7AF-D206F199BDA1}"/>
          </ac:spMkLst>
        </pc:spChg>
        <pc:spChg chg="del">
          <ac:chgData name="1804173 - S.M.Nahian Al Wasi" userId="86c2c833-0acc-494e-89b6-eb16ddb954db" providerId="ADAL" clId="{80D2F0C6-2B17-40BC-8F17-026095745F7C}" dt="2024-02-28T13:16:37.637" v="70" actId="478"/>
          <ac:spMkLst>
            <pc:docMk/>
            <pc:sldMk cId="0" sldId="257"/>
            <ac:spMk id="4" creationId="{C65E000F-39DC-8F8F-D20E-5938761BFA65}"/>
          </ac:spMkLst>
        </pc:spChg>
        <pc:spChg chg="add mod">
          <ac:chgData name="1804173 - S.M.Nahian Al Wasi" userId="86c2c833-0acc-494e-89b6-eb16ddb954db" providerId="ADAL" clId="{80D2F0C6-2B17-40BC-8F17-026095745F7C}" dt="2024-02-28T13:16:10.340" v="58"/>
          <ac:spMkLst>
            <pc:docMk/>
            <pc:sldMk cId="0" sldId="257"/>
            <ac:spMk id="14" creationId="{2BF0E95D-6550-49C2-9345-A209D0286392}"/>
          </ac:spMkLst>
        </pc:spChg>
        <pc:spChg chg="mod">
          <ac:chgData name="1804173 - S.M.Nahian Al Wasi" userId="86c2c833-0acc-494e-89b6-eb16ddb954db" providerId="ADAL" clId="{80D2F0C6-2B17-40BC-8F17-026095745F7C}" dt="2024-02-28T13:13:35.911" v="16" actId="1076"/>
          <ac:spMkLst>
            <pc:docMk/>
            <pc:sldMk cId="0" sldId="257"/>
            <ac:spMk id="20" creationId="{E33908F4-3C66-4A1E-9A2C-B190BDEBF1C7}"/>
          </ac:spMkLst>
        </pc:spChg>
        <pc:grpChg chg="mod ord">
          <ac:chgData name="1804173 - S.M.Nahian Al Wasi" userId="86c2c833-0acc-494e-89b6-eb16ddb954db" providerId="ADAL" clId="{80D2F0C6-2B17-40BC-8F17-026095745F7C}" dt="2024-02-28T13:16:56.011" v="76" actId="167"/>
          <ac:grpSpMkLst>
            <pc:docMk/>
            <pc:sldMk cId="0" sldId="257"/>
            <ac:grpSpMk id="10" creationId="{00000000-0000-0000-0000-000000000000}"/>
          </ac:grpSpMkLst>
        </pc:grpChg>
        <pc:grpChg chg="mod ord">
          <ac:chgData name="1804173 - S.M.Nahian Al Wasi" userId="86c2c833-0acc-494e-89b6-eb16ddb954db" providerId="ADAL" clId="{80D2F0C6-2B17-40BC-8F17-026095745F7C}" dt="2024-02-28T13:16:56.011" v="76" actId="167"/>
          <ac:grpSpMkLst>
            <pc:docMk/>
            <pc:sldMk cId="0" sldId="257"/>
            <ac:grpSpMk id="12" creationId="{00000000-0000-0000-0000-000000000000}"/>
          </ac:grpSpMkLst>
        </pc:grpChg>
        <pc:picChg chg="add del mod modCrop">
          <ac:chgData name="1804173 - S.M.Nahian Al Wasi" userId="86c2c833-0acc-494e-89b6-eb16ddb954db" providerId="ADAL" clId="{80D2F0C6-2B17-40BC-8F17-026095745F7C}" dt="2024-02-28T13:16:43.597" v="73" actId="1076"/>
          <ac:picMkLst>
            <pc:docMk/>
            <pc:sldMk cId="0" sldId="257"/>
            <ac:picMk id="19" creationId="{B8EA7693-7A8D-41C3-A558-9C4CBB363250}"/>
          </ac:picMkLst>
        </pc:picChg>
      </pc:sldChg>
      <pc:sldChg chg="addSp delSp modSp mod">
        <pc:chgData name="1804173 - S.M.Nahian Al Wasi" userId="86c2c833-0acc-494e-89b6-eb16ddb954db" providerId="ADAL" clId="{80D2F0C6-2B17-40BC-8F17-026095745F7C}" dt="2024-02-28T14:18:02.054" v="1260" actId="20577"/>
        <pc:sldMkLst>
          <pc:docMk/>
          <pc:sldMk cId="0" sldId="259"/>
        </pc:sldMkLst>
        <pc:spChg chg="del mod">
          <ac:chgData name="1804173 - S.M.Nahian Al Wasi" userId="86c2c833-0acc-494e-89b6-eb16ddb954db" providerId="ADAL" clId="{80D2F0C6-2B17-40BC-8F17-026095745F7C}" dt="2024-02-28T14:15:05.734" v="1205" actId="478"/>
          <ac:spMkLst>
            <pc:docMk/>
            <pc:sldMk cId="0" sldId="259"/>
            <ac:spMk id="8" creationId="{00000000-0000-0000-0000-000000000000}"/>
          </ac:spMkLst>
        </pc:spChg>
        <pc:spChg chg="add mod">
          <ac:chgData name="1804173 - S.M.Nahian Al Wasi" userId="86c2c833-0acc-494e-89b6-eb16ddb954db" providerId="ADAL" clId="{80D2F0C6-2B17-40BC-8F17-026095745F7C}" dt="2024-02-28T14:18:02.054" v="1260" actId="20577"/>
          <ac:spMkLst>
            <pc:docMk/>
            <pc:sldMk cId="0" sldId="259"/>
            <ac:spMk id="10" creationId="{DA31F6B9-8794-4E9E-8A63-0D2C114F37E5}"/>
          </ac:spMkLst>
        </pc:spChg>
        <pc:grpChg chg="del">
          <ac:chgData name="1804173 - S.M.Nahian Al Wasi" userId="86c2c833-0acc-494e-89b6-eb16ddb954db" providerId="ADAL" clId="{80D2F0C6-2B17-40BC-8F17-026095745F7C}" dt="2024-02-28T14:16:20.665" v="1211" actId="478"/>
          <ac:grpSpMkLst>
            <pc:docMk/>
            <pc:sldMk cId="0" sldId="259"/>
            <ac:grpSpMk id="2" creationId="{00000000-0000-0000-0000-000000000000}"/>
          </ac:grpSpMkLst>
        </pc:grpChg>
        <pc:grpChg chg="del">
          <ac:chgData name="1804173 - S.M.Nahian Al Wasi" userId="86c2c833-0acc-494e-89b6-eb16ddb954db" providerId="ADAL" clId="{80D2F0C6-2B17-40BC-8F17-026095745F7C}" dt="2024-02-28T14:16:20.665" v="1211" actId="478"/>
          <ac:grpSpMkLst>
            <pc:docMk/>
            <pc:sldMk cId="0" sldId="259"/>
            <ac:grpSpMk id="4" creationId="{00000000-0000-0000-0000-000000000000}"/>
          </ac:grpSpMkLst>
        </pc:grpChg>
        <pc:picChg chg="add mod">
          <ac:chgData name="1804173 - S.M.Nahian Al Wasi" userId="86c2c833-0acc-494e-89b6-eb16ddb954db" providerId="ADAL" clId="{80D2F0C6-2B17-40BC-8F17-026095745F7C}" dt="2024-02-28T14:16:23.801" v="1212" actId="1076"/>
          <ac:picMkLst>
            <pc:docMk/>
            <pc:sldMk cId="0" sldId="259"/>
            <ac:picMk id="7" creationId="{66FCE5DB-9855-43B6-A819-0AB271941B40}"/>
          </ac:picMkLst>
        </pc:picChg>
      </pc:sldChg>
      <pc:sldChg chg="addSp delSp del mod">
        <pc:chgData name="1804173 - S.M.Nahian Al Wasi" userId="86c2c833-0acc-494e-89b6-eb16ddb954db" providerId="ADAL" clId="{80D2F0C6-2B17-40BC-8F17-026095745F7C}" dt="2024-02-28T14:17:44.972" v="1232" actId="47"/>
        <pc:sldMkLst>
          <pc:docMk/>
          <pc:sldMk cId="0" sldId="260"/>
        </pc:sldMkLst>
        <pc:spChg chg="add del">
          <ac:chgData name="1804173 - S.M.Nahian Al Wasi" userId="86c2c833-0acc-494e-89b6-eb16ddb954db" providerId="ADAL" clId="{80D2F0C6-2B17-40BC-8F17-026095745F7C}" dt="2024-02-28T14:16:56.337" v="1220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1804173 - S.M.Nahian Al Wasi" userId="86c2c833-0acc-494e-89b6-eb16ddb954db" providerId="ADAL" clId="{80D2F0C6-2B17-40BC-8F17-026095745F7C}" dt="2024-02-28T14:16:53.294" v="1218" actId="478"/>
          <ac:spMkLst>
            <pc:docMk/>
            <pc:sldMk cId="0" sldId="260"/>
            <ac:spMk id="7" creationId="{BED9F1C3-2984-494F-9C5B-0922EF3D675D}"/>
          </ac:spMkLst>
        </pc:spChg>
      </pc:sldChg>
      <pc:sldChg chg="modSp mod">
        <pc:chgData name="1804173 - S.M.Nahian Al Wasi" userId="86c2c833-0acc-494e-89b6-eb16ddb954db" providerId="ADAL" clId="{80D2F0C6-2B17-40BC-8F17-026095745F7C}" dt="2024-02-28T15:04:36.067" v="2173" actId="20577"/>
        <pc:sldMkLst>
          <pc:docMk/>
          <pc:sldMk cId="0" sldId="261"/>
        </pc:sldMkLst>
        <pc:spChg chg="mod">
          <ac:chgData name="1804173 - S.M.Nahian Al Wasi" userId="86c2c833-0acc-494e-89b6-eb16ddb954db" providerId="ADAL" clId="{80D2F0C6-2B17-40BC-8F17-026095745F7C}" dt="2024-02-28T14:24:47.114" v="1381" actId="14100"/>
          <ac:spMkLst>
            <pc:docMk/>
            <pc:sldMk cId="0" sldId="261"/>
            <ac:spMk id="8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5:04:36.067" v="2173" actId="20577"/>
          <ac:spMkLst>
            <pc:docMk/>
            <pc:sldMk cId="0" sldId="261"/>
            <ac:spMk id="9" creationId="{D0A599EB-F8F1-4494-89F9-B47DC56450C9}"/>
          </ac:spMkLst>
        </pc:spChg>
        <pc:grpChg chg="mod">
          <ac:chgData name="1804173 - S.M.Nahian Al Wasi" userId="86c2c833-0acc-494e-89b6-eb16ddb954db" providerId="ADAL" clId="{80D2F0C6-2B17-40BC-8F17-026095745F7C}" dt="2024-02-28T14:24:44.404" v="1380" actId="1076"/>
          <ac:grpSpMkLst>
            <pc:docMk/>
            <pc:sldMk cId="0" sldId="261"/>
            <ac:grpSpMk id="6" creationId="{00000000-0000-0000-0000-000000000000}"/>
          </ac:grpSpMkLst>
        </pc:grpChg>
      </pc:sldChg>
      <pc:sldChg chg="modSp mod">
        <pc:chgData name="1804173 - S.M.Nahian Al Wasi" userId="86c2c833-0acc-494e-89b6-eb16ddb954db" providerId="ADAL" clId="{80D2F0C6-2B17-40BC-8F17-026095745F7C}" dt="2024-02-28T15:04:42.331" v="2174" actId="20577"/>
        <pc:sldMkLst>
          <pc:docMk/>
          <pc:sldMk cId="0" sldId="262"/>
        </pc:sldMkLst>
        <pc:spChg chg="mod">
          <ac:chgData name="1804173 - S.M.Nahian Al Wasi" userId="86c2c833-0acc-494e-89b6-eb16ddb954db" providerId="ADAL" clId="{80D2F0C6-2B17-40BC-8F17-026095745F7C}" dt="2024-02-28T14:24:31.251" v="1376" actId="14100"/>
          <ac:spMkLst>
            <pc:docMk/>
            <pc:sldMk cId="0" sldId="262"/>
            <ac:spMk id="8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5:04:42.331" v="2174" actId="20577"/>
          <ac:spMkLst>
            <pc:docMk/>
            <pc:sldMk cId="0" sldId="262"/>
            <ac:spMk id="9" creationId="{ACB8E2A7-361A-4CEF-9116-F55657F83446}"/>
          </ac:spMkLst>
        </pc:spChg>
        <pc:grpChg chg="mod">
          <ac:chgData name="1804173 - S.M.Nahian Al Wasi" userId="86c2c833-0acc-494e-89b6-eb16ddb954db" providerId="ADAL" clId="{80D2F0C6-2B17-40BC-8F17-026095745F7C}" dt="2024-02-28T14:24:41.663" v="1379" actId="1076"/>
          <ac:grpSpMkLst>
            <pc:docMk/>
            <pc:sldMk cId="0" sldId="262"/>
            <ac:grpSpMk id="6" creationId="{00000000-0000-0000-0000-000000000000}"/>
          </ac:grpSpMkLst>
        </pc:grpChg>
      </pc:sldChg>
      <pc:sldChg chg="del">
        <pc:chgData name="1804173 - S.M.Nahian Al Wasi" userId="86c2c833-0acc-494e-89b6-eb16ddb954db" providerId="ADAL" clId="{80D2F0C6-2B17-40BC-8F17-026095745F7C}" dt="2024-02-28T14:16:30.372" v="1213" actId="47"/>
        <pc:sldMkLst>
          <pc:docMk/>
          <pc:sldMk cId="0" sldId="263"/>
        </pc:sldMkLst>
      </pc:sldChg>
      <pc:sldChg chg="del">
        <pc:chgData name="1804173 - S.M.Nahian Al Wasi" userId="86c2c833-0acc-494e-89b6-eb16ddb954db" providerId="ADAL" clId="{80D2F0C6-2B17-40BC-8F17-026095745F7C}" dt="2024-02-28T14:16:32.150" v="1214" actId="47"/>
        <pc:sldMkLst>
          <pc:docMk/>
          <pc:sldMk cId="0" sldId="264"/>
        </pc:sldMkLst>
      </pc:sldChg>
      <pc:sldChg chg="addSp delSp modSp add del mod">
        <pc:chgData name="1804173 - S.M.Nahian Al Wasi" userId="86c2c833-0acc-494e-89b6-eb16ddb954db" providerId="ADAL" clId="{80D2F0C6-2B17-40BC-8F17-026095745F7C}" dt="2024-02-28T14:29:43.086" v="1455" actId="1076"/>
        <pc:sldMkLst>
          <pc:docMk/>
          <pc:sldMk cId="0" sldId="265"/>
        </pc:sldMkLst>
        <pc:spChg chg="mod">
          <ac:chgData name="1804173 - S.M.Nahian Al Wasi" userId="86c2c833-0acc-494e-89b6-eb16ddb954db" providerId="ADAL" clId="{80D2F0C6-2B17-40BC-8F17-026095745F7C}" dt="2024-02-28T14:29:09.749" v="1420" actId="1076"/>
          <ac:spMkLst>
            <pc:docMk/>
            <pc:sldMk cId="0" sldId="265"/>
            <ac:spMk id="9" creationId="{DDDBB1BD-C1E1-A65D-F9F3-AD729806E608}"/>
          </ac:spMkLst>
        </pc:spChg>
        <pc:spChg chg="add del">
          <ac:chgData name="1804173 - S.M.Nahian Al Wasi" userId="86c2c833-0acc-494e-89b6-eb16ddb954db" providerId="ADAL" clId="{80D2F0C6-2B17-40BC-8F17-026095745F7C}" dt="2024-02-28T14:28:48.399" v="1414" actId="478"/>
          <ac:spMkLst>
            <pc:docMk/>
            <pc:sldMk cId="0" sldId="265"/>
            <ac:spMk id="11" creationId="{00000000-0000-0000-0000-000000000000}"/>
          </ac:spMkLst>
        </pc:spChg>
        <pc:spChg chg="add mod">
          <ac:chgData name="1804173 - S.M.Nahian Al Wasi" userId="86c2c833-0acc-494e-89b6-eb16ddb954db" providerId="ADAL" clId="{80D2F0C6-2B17-40BC-8F17-026095745F7C}" dt="2024-02-28T14:29:43.086" v="1455" actId="1076"/>
          <ac:spMkLst>
            <pc:docMk/>
            <pc:sldMk cId="0" sldId="265"/>
            <ac:spMk id="12" creationId="{2234E57D-2CC8-436E-BE5A-EB782AC0E91C}"/>
          </ac:spMkLst>
        </pc:spChg>
        <pc:grpChg chg="ord">
          <ac:chgData name="1804173 - S.M.Nahian Al Wasi" userId="86c2c833-0acc-494e-89b6-eb16ddb954db" providerId="ADAL" clId="{80D2F0C6-2B17-40BC-8F17-026095745F7C}" dt="2024-02-28T14:29:17.911" v="1423" actId="167"/>
          <ac:grpSpMkLst>
            <pc:docMk/>
            <pc:sldMk cId="0" sldId="265"/>
            <ac:grpSpMk id="6" creationId="{00000000-0000-0000-0000-000000000000}"/>
          </ac:grpSpMkLst>
        </pc:grpChg>
        <pc:picChg chg="add mod ord">
          <ac:chgData name="1804173 - S.M.Nahian Al Wasi" userId="86c2c833-0acc-494e-89b6-eb16ddb954db" providerId="ADAL" clId="{80D2F0C6-2B17-40BC-8F17-026095745F7C}" dt="2024-02-28T14:29:15.753" v="1422" actId="1076"/>
          <ac:picMkLst>
            <pc:docMk/>
            <pc:sldMk cId="0" sldId="265"/>
            <ac:picMk id="10" creationId="{76E14752-F2D6-4F7E-B2CB-88F0E84AA015}"/>
          </ac:picMkLst>
        </pc:picChg>
      </pc:sldChg>
      <pc:sldChg chg="addSp delSp modSp mod">
        <pc:chgData name="1804173 - S.M.Nahian Al Wasi" userId="86c2c833-0acc-494e-89b6-eb16ddb954db" providerId="ADAL" clId="{80D2F0C6-2B17-40BC-8F17-026095745F7C}" dt="2024-02-28T14:27:25.695" v="1405" actId="122"/>
        <pc:sldMkLst>
          <pc:docMk/>
          <pc:sldMk cId="0" sldId="268"/>
        </pc:sldMkLst>
        <pc:spChg chg="add del mod">
          <ac:chgData name="1804173 - S.M.Nahian Al Wasi" userId="86c2c833-0acc-494e-89b6-eb16ddb954db" providerId="ADAL" clId="{80D2F0C6-2B17-40BC-8F17-026095745F7C}" dt="2024-02-28T14:25:54.908" v="1392" actId="478"/>
          <ac:spMkLst>
            <pc:docMk/>
            <pc:sldMk cId="0" sldId="268"/>
            <ac:spMk id="8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27:25.695" v="1405" actId="122"/>
          <ac:spMkLst>
            <pc:docMk/>
            <pc:sldMk cId="0" sldId="268"/>
            <ac:spMk id="9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27:21.017" v="1403" actId="1076"/>
          <ac:spMkLst>
            <pc:docMk/>
            <pc:sldMk cId="0" sldId="268"/>
            <ac:spMk id="11" creationId="{54CD3948-7502-1823-9E64-46F857660CF7}"/>
          </ac:spMkLst>
        </pc:spChg>
        <pc:grpChg chg="del">
          <ac:chgData name="1804173 - S.M.Nahian Al Wasi" userId="86c2c833-0acc-494e-89b6-eb16ddb954db" providerId="ADAL" clId="{80D2F0C6-2B17-40BC-8F17-026095745F7C}" dt="2024-02-28T14:26:58.092" v="1395" actId="478"/>
          <ac:grpSpMkLst>
            <pc:docMk/>
            <pc:sldMk cId="0" sldId="268"/>
            <ac:grpSpMk id="6" creationId="{00000000-0000-0000-0000-000000000000}"/>
          </ac:grpSpMkLst>
        </pc:grpChg>
        <pc:picChg chg="add mod modCrop">
          <ac:chgData name="1804173 - S.M.Nahian Al Wasi" userId="86c2c833-0acc-494e-89b6-eb16ddb954db" providerId="ADAL" clId="{80D2F0C6-2B17-40BC-8F17-026095745F7C}" dt="2024-02-28T14:27:16.069" v="1402" actId="1076"/>
          <ac:picMkLst>
            <pc:docMk/>
            <pc:sldMk cId="0" sldId="268"/>
            <ac:picMk id="12" creationId="{33C72F75-FBA5-4DAA-848F-7887AD90DC70}"/>
          </ac:picMkLst>
        </pc:picChg>
      </pc:sldChg>
      <pc:sldChg chg="addSp delSp modSp mod">
        <pc:chgData name="1804173 - S.M.Nahian Al Wasi" userId="86c2c833-0acc-494e-89b6-eb16ddb954db" providerId="ADAL" clId="{80D2F0C6-2B17-40BC-8F17-026095745F7C}" dt="2024-02-28T14:43:50.219" v="1793" actId="20577"/>
        <pc:sldMkLst>
          <pc:docMk/>
          <pc:sldMk cId="0" sldId="275"/>
        </pc:sldMkLst>
        <pc:spChg chg="del mod modCrop">
          <ac:chgData name="1804173 - S.M.Nahian Al Wasi" userId="86c2c833-0acc-494e-89b6-eb16ddb954db" providerId="ADAL" clId="{80D2F0C6-2B17-40BC-8F17-026095745F7C}" dt="2024-02-28T14:42:36.442" v="1727" actId="478"/>
          <ac:spMkLst>
            <pc:docMk/>
            <pc:sldMk cId="0" sldId="275"/>
            <ac:spMk id="2" creationId="{00000000-0000-0000-0000-000000000000}"/>
          </ac:spMkLst>
        </pc:spChg>
        <pc:spChg chg="add mod">
          <ac:chgData name="1804173 - S.M.Nahian Al Wasi" userId="86c2c833-0acc-494e-89b6-eb16ddb954db" providerId="ADAL" clId="{80D2F0C6-2B17-40BC-8F17-026095745F7C}" dt="2024-02-28T14:42:39.451" v="1729" actId="1076"/>
          <ac:spMkLst>
            <pc:docMk/>
            <pc:sldMk cId="0" sldId="275"/>
            <ac:spMk id="5" creationId="{2AFDFE58-14C7-4A9D-9D93-F08E458822C7}"/>
          </ac:spMkLst>
        </pc:spChg>
        <pc:spChg chg="add mod">
          <ac:chgData name="1804173 - S.M.Nahian Al Wasi" userId="86c2c833-0acc-494e-89b6-eb16ddb954db" providerId="ADAL" clId="{80D2F0C6-2B17-40BC-8F17-026095745F7C}" dt="2024-02-28T14:43:50.219" v="1793" actId="20577"/>
          <ac:spMkLst>
            <pc:docMk/>
            <pc:sldMk cId="0" sldId="275"/>
            <ac:spMk id="6" creationId="{8A9AB84E-22CD-4950-A123-AB2A31543FA5}"/>
          </ac:spMkLst>
        </pc:spChg>
      </pc:sldChg>
      <pc:sldChg chg="addSp delSp modSp mod">
        <pc:chgData name="1804173 - S.M.Nahian Al Wasi" userId="86c2c833-0acc-494e-89b6-eb16ddb954db" providerId="ADAL" clId="{80D2F0C6-2B17-40BC-8F17-026095745F7C}" dt="2024-02-28T13:18:00.156" v="88" actId="1076"/>
        <pc:sldMkLst>
          <pc:docMk/>
          <pc:sldMk cId="4081889352" sldId="276"/>
        </pc:sldMkLst>
        <pc:spChg chg="add del mod">
          <ac:chgData name="1804173 - S.M.Nahian Al Wasi" userId="86c2c833-0acc-494e-89b6-eb16ddb954db" providerId="ADAL" clId="{80D2F0C6-2B17-40BC-8F17-026095745F7C}" dt="2024-02-28T13:17:24.642" v="79" actId="478"/>
          <ac:spMkLst>
            <pc:docMk/>
            <pc:sldMk cId="4081889352" sldId="276"/>
            <ac:spMk id="2" creationId="{B8292D32-A8D1-07DE-9E41-E099673F5434}"/>
          </ac:spMkLst>
        </pc:spChg>
        <pc:spChg chg="add mod">
          <ac:chgData name="1804173 - S.M.Nahian Al Wasi" userId="86c2c833-0acc-494e-89b6-eb16ddb954db" providerId="ADAL" clId="{80D2F0C6-2B17-40BC-8F17-026095745F7C}" dt="2024-02-28T13:18:00.156" v="88" actId="1076"/>
          <ac:spMkLst>
            <pc:docMk/>
            <pc:sldMk cId="4081889352" sldId="276"/>
            <ac:spMk id="14" creationId="{5711DE75-9034-4EE3-9B7E-9D5004263188}"/>
          </ac:spMkLst>
        </pc:spChg>
        <pc:spChg chg="add del mod">
          <ac:chgData name="1804173 - S.M.Nahian Al Wasi" userId="86c2c833-0acc-494e-89b6-eb16ddb954db" providerId="ADAL" clId="{80D2F0C6-2B17-40BC-8F17-026095745F7C}" dt="2024-02-28T13:17:36.152" v="82" actId="1076"/>
          <ac:spMkLst>
            <pc:docMk/>
            <pc:sldMk cId="4081889352" sldId="276"/>
            <ac:spMk id="18" creationId="{F179533B-9088-4F85-9FDE-1419F5216711}"/>
          </ac:spMkLst>
        </pc:spChg>
        <pc:spChg chg="add del mod">
          <ac:chgData name="1804173 - S.M.Nahian Al Wasi" userId="86c2c833-0acc-494e-89b6-eb16ddb954db" providerId="ADAL" clId="{80D2F0C6-2B17-40BC-8F17-026095745F7C}" dt="2024-02-28T13:17:36.152" v="82" actId="1076"/>
          <ac:spMkLst>
            <pc:docMk/>
            <pc:sldMk cId="4081889352" sldId="276"/>
            <ac:spMk id="28" creationId="{E3202444-6531-409A-9000-14F4EDC3347D}"/>
          </ac:spMkLst>
        </pc:spChg>
        <pc:grpChg chg="mod ord">
          <ac:chgData name="1804173 - S.M.Nahian Al Wasi" userId="86c2c833-0acc-494e-89b6-eb16ddb954db" providerId="ADAL" clId="{80D2F0C6-2B17-40BC-8F17-026095745F7C}" dt="2024-02-28T13:17:48.150" v="86" actId="1076"/>
          <ac:grpSpMkLst>
            <pc:docMk/>
            <pc:sldMk cId="4081889352" sldId="276"/>
            <ac:grpSpMk id="10" creationId="{00000000-0000-0000-0000-000000000000}"/>
          </ac:grpSpMkLst>
        </pc:grpChg>
        <pc:grpChg chg="add del mod">
          <ac:chgData name="1804173 - S.M.Nahian Al Wasi" userId="86c2c833-0acc-494e-89b6-eb16ddb954db" providerId="ADAL" clId="{80D2F0C6-2B17-40BC-8F17-026095745F7C}" dt="2024-02-28T13:17:36.152" v="82" actId="1076"/>
          <ac:grpSpMkLst>
            <pc:docMk/>
            <pc:sldMk cId="4081889352" sldId="276"/>
            <ac:grpSpMk id="16" creationId="{495D0266-1FF7-4264-B06C-0BE5D4BA4D31}"/>
          </ac:grpSpMkLst>
        </pc:grpChg>
        <pc:grpChg chg="mod ord">
          <ac:chgData name="1804173 - S.M.Nahian Al Wasi" userId="86c2c833-0acc-494e-89b6-eb16ddb954db" providerId="ADAL" clId="{80D2F0C6-2B17-40BC-8F17-026095745F7C}" dt="2024-02-28T13:17:43.944" v="85" actId="167"/>
          <ac:grpSpMkLst>
            <pc:docMk/>
            <pc:sldMk cId="4081889352" sldId="276"/>
            <ac:grpSpMk id="23" creationId="{CA5AA253-9F67-41D4-93C9-C4FAEEABCE91}"/>
          </ac:grpSpMkLst>
        </pc:grpChg>
        <pc:picChg chg="add del mod">
          <ac:chgData name="1804173 - S.M.Nahian Al Wasi" userId="86c2c833-0acc-494e-89b6-eb16ddb954db" providerId="ADAL" clId="{80D2F0C6-2B17-40BC-8F17-026095745F7C}" dt="2024-02-28T13:13:29.847" v="9"/>
          <ac:picMkLst>
            <pc:docMk/>
            <pc:sldMk cId="4081889352" sldId="276"/>
            <ac:picMk id="13" creationId="{67147E9B-1E3F-49BD-9DC0-81786EA4ED4D}"/>
          </ac:picMkLst>
        </pc:picChg>
        <pc:picChg chg="mod">
          <ac:chgData name="1804173 - S.M.Nahian Al Wasi" userId="86c2c833-0acc-494e-89b6-eb16ddb954db" providerId="ADAL" clId="{80D2F0C6-2B17-40BC-8F17-026095745F7C}" dt="2024-02-28T13:17:38.950" v="83" actId="14100"/>
          <ac:picMkLst>
            <pc:docMk/>
            <pc:sldMk cId="4081889352" sldId="276"/>
            <ac:picMk id="26" creationId="{8BAFB1E6-27B8-49C0-B3EB-4982B339F992}"/>
          </ac:picMkLst>
        </pc:picChg>
      </pc:sldChg>
      <pc:sldChg chg="addSp delSp modSp mod">
        <pc:chgData name="1804173 - S.M.Nahian Al Wasi" userId="86c2c833-0acc-494e-89b6-eb16ddb954db" providerId="ADAL" clId="{80D2F0C6-2B17-40BC-8F17-026095745F7C}" dt="2024-02-28T13:16:06.247" v="57" actId="1076"/>
        <pc:sldMkLst>
          <pc:docMk/>
          <pc:sldMk cId="3643362905" sldId="277"/>
        </pc:sldMkLst>
        <pc:spChg chg="mod">
          <ac:chgData name="1804173 - S.M.Nahian Al Wasi" userId="86c2c833-0acc-494e-89b6-eb16ddb954db" providerId="ADAL" clId="{80D2F0C6-2B17-40BC-8F17-026095745F7C}" dt="2024-02-28T13:16:06.247" v="57" actId="1076"/>
          <ac:spMkLst>
            <pc:docMk/>
            <pc:sldMk cId="3643362905" sldId="277"/>
            <ac:spMk id="2" creationId="{D3277B38-A32C-3101-249C-F0CFE84454EA}"/>
          </ac:spMkLst>
        </pc:spChg>
        <pc:spChg chg="mod">
          <ac:chgData name="1804173 - S.M.Nahian Al Wasi" userId="86c2c833-0acc-494e-89b6-eb16ddb954db" providerId="ADAL" clId="{80D2F0C6-2B17-40BC-8F17-026095745F7C}" dt="2024-02-28T13:14:32.454" v="35" actId="1076"/>
          <ac:spMkLst>
            <pc:docMk/>
            <pc:sldMk cId="3643362905" sldId="277"/>
            <ac:spMk id="5" creationId="{31BE7FBA-7429-F35A-223E-D50181677B22}"/>
          </ac:spMkLst>
        </pc:spChg>
        <pc:spChg chg="mod">
          <ac:chgData name="1804173 - S.M.Nahian Al Wasi" userId="86c2c833-0acc-494e-89b6-eb16ddb954db" providerId="ADAL" clId="{80D2F0C6-2B17-40BC-8F17-026095745F7C}" dt="2024-02-28T13:15:36.591" v="53" actId="1076"/>
          <ac:spMkLst>
            <pc:docMk/>
            <pc:sldMk cId="3643362905" sldId="277"/>
            <ac:spMk id="18" creationId="{F179533B-9088-4F85-9FDE-1419F5216711}"/>
          </ac:spMkLst>
        </pc:spChg>
        <pc:spChg chg="mod">
          <ac:chgData name="1804173 - S.M.Nahian Al Wasi" userId="86c2c833-0acc-494e-89b6-eb16ddb954db" providerId="ADAL" clId="{80D2F0C6-2B17-40BC-8F17-026095745F7C}" dt="2024-02-28T13:15:36.591" v="53" actId="1076"/>
          <ac:spMkLst>
            <pc:docMk/>
            <pc:sldMk cId="3643362905" sldId="277"/>
            <ac:spMk id="20" creationId="{E33908F4-3C66-4A1E-9A2C-B190BDEBF1C7}"/>
          </ac:spMkLst>
        </pc:spChg>
        <pc:grpChg chg="add del mod">
          <ac:chgData name="1804173 - S.M.Nahian Al Wasi" userId="86c2c833-0acc-494e-89b6-eb16ddb954db" providerId="ADAL" clId="{80D2F0C6-2B17-40BC-8F17-026095745F7C}" dt="2024-02-28T13:15:59.076" v="56" actId="1076"/>
          <ac:grpSpMkLst>
            <pc:docMk/>
            <pc:sldMk cId="3643362905" sldId="277"/>
            <ac:grpSpMk id="10" creationId="{00000000-0000-0000-0000-000000000000}"/>
          </ac:grpSpMkLst>
        </pc:grpChg>
        <pc:grpChg chg="mod ord">
          <ac:chgData name="1804173 - S.M.Nahian Al Wasi" userId="86c2c833-0acc-494e-89b6-eb16ddb954db" providerId="ADAL" clId="{80D2F0C6-2B17-40BC-8F17-026095745F7C}" dt="2024-02-28T13:15:59.076" v="56" actId="1076"/>
          <ac:grpSpMkLst>
            <pc:docMk/>
            <pc:sldMk cId="3643362905" sldId="277"/>
            <ac:grpSpMk id="13" creationId="{39A3F06B-CAA9-4EAB-9328-CFC24347D839}"/>
          </ac:grpSpMkLst>
        </pc:grpChg>
        <pc:grpChg chg="mod">
          <ac:chgData name="1804173 - S.M.Nahian Al Wasi" userId="86c2c833-0acc-494e-89b6-eb16ddb954db" providerId="ADAL" clId="{80D2F0C6-2B17-40BC-8F17-026095745F7C}" dt="2024-02-28T13:15:59.076" v="56" actId="1076"/>
          <ac:grpSpMkLst>
            <pc:docMk/>
            <pc:sldMk cId="3643362905" sldId="277"/>
            <ac:grpSpMk id="15" creationId="{E927502B-3999-45EF-BFA9-43A1518E1BCE}"/>
          </ac:grpSpMkLst>
        </pc:grpChg>
        <pc:grpChg chg="mod">
          <ac:chgData name="1804173 - S.M.Nahian Al Wasi" userId="86c2c833-0acc-494e-89b6-eb16ddb954db" providerId="ADAL" clId="{80D2F0C6-2B17-40BC-8F17-026095745F7C}" dt="2024-02-28T13:15:36.591" v="53" actId="1076"/>
          <ac:grpSpMkLst>
            <pc:docMk/>
            <pc:sldMk cId="3643362905" sldId="277"/>
            <ac:grpSpMk id="16" creationId="{495D0266-1FF7-4264-B06C-0BE5D4BA4D31}"/>
          </ac:grpSpMkLst>
        </pc:grpChg>
        <pc:grpChg chg="mod">
          <ac:chgData name="1804173 - S.M.Nahian Al Wasi" userId="86c2c833-0acc-494e-89b6-eb16ddb954db" providerId="ADAL" clId="{80D2F0C6-2B17-40BC-8F17-026095745F7C}" dt="2024-02-28T13:15:59.076" v="56" actId="1076"/>
          <ac:grpSpMkLst>
            <pc:docMk/>
            <pc:sldMk cId="3643362905" sldId="277"/>
            <ac:grpSpMk id="23" creationId="{CA5AA253-9F67-41D4-93C9-C4FAEEABCE91}"/>
          </ac:grpSpMkLst>
        </pc:grpChg>
        <pc:picChg chg="del">
          <ac:chgData name="1804173 - S.M.Nahian Al Wasi" userId="86c2c833-0acc-494e-89b6-eb16ddb954db" providerId="ADAL" clId="{80D2F0C6-2B17-40BC-8F17-026095745F7C}" dt="2024-02-28T13:13:40.996" v="17" actId="478"/>
          <ac:picMkLst>
            <pc:docMk/>
            <pc:sldMk cId="3643362905" sldId="277"/>
            <ac:picMk id="4" creationId="{C389EFBC-A8BA-C382-9F12-C877718C0DC8}"/>
          </ac:picMkLst>
        </pc:picChg>
        <pc:picChg chg="add mod modCrop">
          <ac:chgData name="1804173 - S.M.Nahian Al Wasi" userId="86c2c833-0acc-494e-89b6-eb16ddb954db" providerId="ADAL" clId="{80D2F0C6-2B17-40BC-8F17-026095745F7C}" dt="2024-02-28T13:15:59.076" v="56" actId="1076"/>
          <ac:picMkLst>
            <pc:docMk/>
            <pc:sldMk cId="3643362905" sldId="277"/>
            <ac:picMk id="6" creationId="{1A7338B9-A803-4F12-A7B0-682026A9F406}"/>
          </ac:picMkLst>
        </pc:picChg>
      </pc:sldChg>
      <pc:sldChg chg="modSp mod">
        <pc:chgData name="1804173 - S.M.Nahian Al Wasi" userId="86c2c833-0acc-494e-89b6-eb16ddb954db" providerId="ADAL" clId="{80D2F0C6-2B17-40BC-8F17-026095745F7C}" dt="2024-02-28T13:24:02.728" v="118" actId="1076"/>
        <pc:sldMkLst>
          <pc:docMk/>
          <pc:sldMk cId="0" sldId="286"/>
        </pc:sldMkLst>
        <pc:spChg chg="mod">
          <ac:chgData name="1804173 - S.M.Nahian Al Wasi" userId="86c2c833-0acc-494e-89b6-eb16ddb954db" providerId="ADAL" clId="{80D2F0C6-2B17-40BC-8F17-026095745F7C}" dt="2024-02-28T13:24:02.728" v="118" actId="1076"/>
          <ac:spMkLst>
            <pc:docMk/>
            <pc:sldMk cId="0" sldId="286"/>
            <ac:spMk id="22" creationId="{21EA4337-3256-20B2-4EA2-54EB397BA0BC}"/>
          </ac:spMkLst>
        </pc:spChg>
        <pc:graphicFrameChg chg="mod modGraphic">
          <ac:chgData name="1804173 - S.M.Nahian Al Wasi" userId="86c2c833-0acc-494e-89b6-eb16ddb954db" providerId="ADAL" clId="{80D2F0C6-2B17-40BC-8F17-026095745F7C}" dt="2024-02-28T13:23:55.777" v="117" actId="403"/>
          <ac:graphicFrameMkLst>
            <pc:docMk/>
            <pc:sldMk cId="0" sldId="286"/>
            <ac:graphicFrameMk id="18" creationId="{5748CDE6-E123-6632-EC01-83525B46E9B0}"/>
          </ac:graphicFrameMkLst>
        </pc:graphicFrameChg>
      </pc:sldChg>
      <pc:sldChg chg="addSp delSp modSp mod setBg">
        <pc:chgData name="1804173 - S.M.Nahian Al Wasi" userId="86c2c833-0acc-494e-89b6-eb16ddb954db" providerId="ADAL" clId="{80D2F0C6-2B17-40BC-8F17-026095745F7C}" dt="2024-02-28T15:07:29.960" v="2210" actId="20577"/>
        <pc:sldMkLst>
          <pc:docMk/>
          <pc:sldMk cId="0" sldId="287"/>
        </pc:sldMkLst>
        <pc:spChg chg="mod">
          <ac:chgData name="1804173 - S.M.Nahian Al Wasi" userId="86c2c833-0acc-494e-89b6-eb16ddb954db" providerId="ADAL" clId="{80D2F0C6-2B17-40BC-8F17-026095745F7C}" dt="2024-02-28T15:00:38.271" v="2154" actId="207"/>
          <ac:spMkLst>
            <pc:docMk/>
            <pc:sldMk cId="0" sldId="287"/>
            <ac:spMk id="2" creationId="{00000000-0000-0000-0000-000000000000}"/>
          </ac:spMkLst>
        </pc:spChg>
        <pc:spChg chg="mod ord">
          <ac:chgData name="1804173 - S.M.Nahian Al Wasi" userId="86c2c833-0acc-494e-89b6-eb16ddb954db" providerId="ADAL" clId="{80D2F0C6-2B17-40BC-8F17-026095745F7C}" dt="2024-02-28T14:57:40.733" v="2120" actId="207"/>
          <ac:spMkLst>
            <pc:docMk/>
            <pc:sldMk cId="0" sldId="287"/>
            <ac:spMk id="4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7:49.780" v="2122" actId="14100"/>
          <ac:spMkLst>
            <pc:docMk/>
            <pc:sldMk cId="0" sldId="287"/>
            <ac:spMk id="5" creationId="{00000000-0000-0000-0000-000000000000}"/>
          </ac:spMkLst>
        </pc:spChg>
        <pc:spChg chg="del">
          <ac:chgData name="1804173 - S.M.Nahian Al Wasi" userId="86c2c833-0acc-494e-89b6-eb16ddb954db" providerId="ADAL" clId="{80D2F0C6-2B17-40BC-8F17-026095745F7C}" dt="2024-02-28T15:00:29.494" v="2153" actId="478"/>
          <ac:spMkLst>
            <pc:docMk/>
            <pc:sldMk cId="0" sldId="287"/>
            <ac:spMk id="6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6:32.102" v="2109" actId="207"/>
          <ac:spMkLst>
            <pc:docMk/>
            <pc:sldMk cId="0" sldId="287"/>
            <ac:spMk id="9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5:07:24.547" v="2204" actId="20577"/>
          <ac:spMkLst>
            <pc:docMk/>
            <pc:sldMk cId="0" sldId="287"/>
            <ac:spMk id="11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6:38.904" v="2111" actId="207"/>
          <ac:spMkLst>
            <pc:docMk/>
            <pc:sldMk cId="0" sldId="287"/>
            <ac:spMk id="1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6:27.955" v="2108" actId="207"/>
          <ac:spMkLst>
            <pc:docMk/>
            <pc:sldMk cId="0" sldId="287"/>
            <ac:spMk id="15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5:07:29.960" v="2210" actId="20577"/>
          <ac:spMkLst>
            <pc:docMk/>
            <pc:sldMk cId="0" sldId="287"/>
            <ac:spMk id="17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6:35.619" v="2110" actId="207"/>
          <ac:spMkLst>
            <pc:docMk/>
            <pc:sldMk cId="0" sldId="287"/>
            <ac:spMk id="18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7:55.405" v="2123" actId="14100"/>
          <ac:spMkLst>
            <pc:docMk/>
            <pc:sldMk cId="0" sldId="287"/>
            <ac:spMk id="21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9:01.681" v="2133" actId="1076"/>
          <ac:spMkLst>
            <pc:docMk/>
            <pc:sldMk cId="0" sldId="287"/>
            <ac:spMk id="2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9:22.984" v="2139" actId="1076"/>
          <ac:spMkLst>
            <pc:docMk/>
            <pc:sldMk cId="0" sldId="287"/>
            <ac:spMk id="26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8:50.531" v="2132" actId="207"/>
          <ac:spMkLst>
            <pc:docMk/>
            <pc:sldMk cId="0" sldId="287"/>
            <ac:spMk id="28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8:50.531" v="2132" actId="207"/>
          <ac:spMkLst>
            <pc:docMk/>
            <pc:sldMk cId="0" sldId="287"/>
            <ac:spMk id="29" creationId="{00000000-0000-0000-0000-000000000000}"/>
          </ac:spMkLst>
        </pc:spChg>
        <pc:spChg chg="del mod">
          <ac:chgData name="1804173 - S.M.Nahian Al Wasi" userId="86c2c833-0acc-494e-89b6-eb16ddb954db" providerId="ADAL" clId="{80D2F0C6-2B17-40BC-8F17-026095745F7C}" dt="2024-02-28T14:59:39.608" v="2141" actId="478"/>
          <ac:spMkLst>
            <pc:docMk/>
            <pc:sldMk cId="0" sldId="287"/>
            <ac:spMk id="30" creationId="{00000000-0000-0000-0000-000000000000}"/>
          </ac:spMkLst>
        </pc:spChg>
        <pc:spChg chg="add mod">
          <ac:chgData name="1804173 - S.M.Nahian Al Wasi" userId="86c2c833-0acc-494e-89b6-eb16ddb954db" providerId="ADAL" clId="{80D2F0C6-2B17-40BC-8F17-026095745F7C}" dt="2024-02-28T15:00:18.853" v="2150" actId="1076"/>
          <ac:spMkLst>
            <pc:docMk/>
            <pc:sldMk cId="0" sldId="287"/>
            <ac:spMk id="33" creationId="{F9D4FCA8-1C24-4CE1-9260-98911F84108A}"/>
          </ac:spMkLst>
        </pc:spChg>
        <pc:spChg chg="add mod">
          <ac:chgData name="1804173 - S.M.Nahian Al Wasi" userId="86c2c833-0acc-494e-89b6-eb16ddb954db" providerId="ADAL" clId="{80D2F0C6-2B17-40BC-8F17-026095745F7C}" dt="2024-02-28T15:00:27.105" v="2152" actId="1076"/>
          <ac:spMkLst>
            <pc:docMk/>
            <pc:sldMk cId="0" sldId="287"/>
            <ac:spMk id="34" creationId="{3D19DD9A-43A0-47F2-8ED2-08AA70725D16}"/>
          </ac:spMkLst>
        </pc:spChg>
        <pc:grpChg chg="mod">
          <ac:chgData name="1804173 - S.M.Nahian Al Wasi" userId="86c2c833-0acc-494e-89b6-eb16ddb954db" providerId="ADAL" clId="{80D2F0C6-2B17-40BC-8F17-026095745F7C}" dt="2024-02-28T14:58:34.973" v="2130" actId="14100"/>
          <ac:grpSpMkLst>
            <pc:docMk/>
            <pc:sldMk cId="0" sldId="287"/>
            <ac:grpSpMk id="3" creationId="{00000000-0000-0000-0000-000000000000}"/>
          </ac:grpSpMkLst>
        </pc:grpChg>
        <pc:grpChg chg="mod">
          <ac:chgData name="1804173 - S.M.Nahian Al Wasi" userId="86c2c833-0acc-494e-89b6-eb16ddb954db" providerId="ADAL" clId="{80D2F0C6-2B17-40BC-8F17-026095745F7C}" dt="2024-02-28T14:57:15.553" v="2115" actId="1076"/>
          <ac:grpSpMkLst>
            <pc:docMk/>
            <pc:sldMk cId="0" sldId="287"/>
            <ac:grpSpMk id="7" creationId="{00000000-0000-0000-0000-000000000000}"/>
          </ac:grpSpMkLst>
        </pc:grpChg>
        <pc:grpChg chg="mod">
          <ac:chgData name="1804173 - S.M.Nahian Al Wasi" userId="86c2c833-0acc-494e-89b6-eb16ddb954db" providerId="ADAL" clId="{80D2F0C6-2B17-40BC-8F17-026095745F7C}" dt="2024-02-28T14:57:15.553" v="2115" actId="1076"/>
          <ac:grpSpMkLst>
            <pc:docMk/>
            <pc:sldMk cId="0" sldId="287"/>
            <ac:grpSpMk id="10" creationId="{00000000-0000-0000-0000-000000000000}"/>
          </ac:grpSpMkLst>
        </pc:grpChg>
        <pc:grpChg chg="mod">
          <ac:chgData name="1804173 - S.M.Nahian Al Wasi" userId="86c2c833-0acc-494e-89b6-eb16ddb954db" providerId="ADAL" clId="{80D2F0C6-2B17-40BC-8F17-026095745F7C}" dt="2024-02-28T14:57:15.553" v="2115" actId="1076"/>
          <ac:grpSpMkLst>
            <pc:docMk/>
            <pc:sldMk cId="0" sldId="287"/>
            <ac:grpSpMk id="13" creationId="{00000000-0000-0000-0000-000000000000}"/>
          </ac:grpSpMkLst>
        </pc:grpChg>
        <pc:grpChg chg="mod">
          <ac:chgData name="1804173 - S.M.Nahian Al Wasi" userId="86c2c833-0acc-494e-89b6-eb16ddb954db" providerId="ADAL" clId="{80D2F0C6-2B17-40BC-8F17-026095745F7C}" dt="2024-02-28T14:57:15.553" v="2115" actId="1076"/>
          <ac:grpSpMkLst>
            <pc:docMk/>
            <pc:sldMk cId="0" sldId="287"/>
            <ac:grpSpMk id="16" creationId="{00000000-0000-0000-0000-000000000000}"/>
          </ac:grpSpMkLst>
        </pc:grpChg>
        <pc:grpChg chg="mod">
          <ac:chgData name="1804173 - S.M.Nahian Al Wasi" userId="86c2c833-0acc-494e-89b6-eb16ddb954db" providerId="ADAL" clId="{80D2F0C6-2B17-40BC-8F17-026095745F7C}" dt="2024-02-28T14:59:07.142" v="2135" actId="14100"/>
          <ac:grpSpMkLst>
            <pc:docMk/>
            <pc:sldMk cId="0" sldId="287"/>
            <ac:grpSpMk id="19" creationId="{00000000-0000-0000-0000-000000000000}"/>
          </ac:grpSpMkLst>
        </pc:grpChg>
        <pc:grpChg chg="mod">
          <ac:chgData name="1804173 - S.M.Nahian Al Wasi" userId="86c2c833-0acc-494e-89b6-eb16ddb954db" providerId="ADAL" clId="{80D2F0C6-2B17-40BC-8F17-026095745F7C}" dt="2024-02-28T14:59:19.016" v="2138" actId="14100"/>
          <ac:grpSpMkLst>
            <pc:docMk/>
            <pc:sldMk cId="0" sldId="287"/>
            <ac:grpSpMk id="23" creationId="{00000000-0000-0000-0000-000000000000}"/>
          </ac:grpSpMkLst>
        </pc:grpChg>
        <pc:grpChg chg="mod">
          <ac:chgData name="1804173 - S.M.Nahian Al Wasi" userId="86c2c833-0acc-494e-89b6-eb16ddb954db" providerId="ADAL" clId="{80D2F0C6-2B17-40BC-8F17-026095745F7C}" dt="2024-02-28T14:59:36.014" v="2140" actId="14100"/>
          <ac:grpSpMkLst>
            <pc:docMk/>
            <pc:sldMk cId="0" sldId="287"/>
            <ac:grpSpMk id="27" creationId="{00000000-0000-0000-0000-000000000000}"/>
          </ac:grpSpMkLst>
        </pc:grpChg>
      </pc:sldChg>
      <pc:sldChg chg="delSp modSp mod">
        <pc:chgData name="1804173 - S.M.Nahian Al Wasi" userId="86c2c833-0acc-494e-89b6-eb16ddb954db" providerId="ADAL" clId="{80D2F0C6-2B17-40BC-8F17-026095745F7C}" dt="2024-02-28T14:17:39.995" v="1229" actId="207"/>
        <pc:sldMkLst>
          <pc:docMk/>
          <pc:sldMk cId="0" sldId="290"/>
        </pc:sldMkLst>
        <pc:spChg chg="del">
          <ac:chgData name="1804173 - S.M.Nahian Al Wasi" userId="86c2c833-0acc-494e-89b6-eb16ddb954db" providerId="ADAL" clId="{80D2F0C6-2B17-40BC-8F17-026095745F7C}" dt="2024-02-28T14:17:26.580" v="1226" actId="478"/>
          <ac:spMkLst>
            <pc:docMk/>
            <pc:sldMk cId="0" sldId="290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17:39.995" v="1229" actId="207"/>
          <ac:spMkLst>
            <pc:docMk/>
            <pc:sldMk cId="0" sldId="290"/>
            <ac:spMk id="3" creationId="{00000000-0000-0000-0000-000000000000}"/>
          </ac:spMkLst>
        </pc:spChg>
      </pc:sldChg>
      <pc:sldChg chg="modSp">
        <pc:chgData name="1804173 - S.M.Nahian Al Wasi" userId="86c2c833-0acc-494e-89b6-eb16ddb954db" providerId="ADAL" clId="{80D2F0C6-2B17-40BC-8F17-026095745F7C}" dt="2024-02-28T14:08:29.775" v="1128"/>
        <pc:sldMkLst>
          <pc:docMk/>
          <pc:sldMk cId="0" sldId="291"/>
        </pc:sldMkLst>
        <pc:graphicFrameChg chg="mod">
          <ac:chgData name="1804173 - S.M.Nahian Al Wasi" userId="86c2c833-0acc-494e-89b6-eb16ddb954db" providerId="ADAL" clId="{80D2F0C6-2B17-40BC-8F17-026095745F7C}" dt="2024-02-28T14:08:29.775" v="1128"/>
          <ac:graphicFrameMkLst>
            <pc:docMk/>
            <pc:sldMk cId="0" sldId="291"/>
            <ac:graphicFrameMk id="10" creationId="{11C285A1-E00C-8619-41F6-3BE5C96987AE}"/>
          </ac:graphicFrameMkLst>
        </pc:graphicFrameChg>
      </pc:sldChg>
      <pc:sldChg chg="addSp delSp modSp mod">
        <pc:chgData name="1804173 - S.M.Nahian Al Wasi" userId="86c2c833-0acc-494e-89b6-eb16ddb954db" providerId="ADAL" clId="{80D2F0C6-2B17-40BC-8F17-026095745F7C}" dt="2024-02-28T15:03:39.528" v="2172" actId="1036"/>
        <pc:sldMkLst>
          <pc:docMk/>
          <pc:sldMk cId="0" sldId="293"/>
        </pc:sldMkLst>
        <pc:spChg chg="del">
          <ac:chgData name="1804173 - S.M.Nahian Al Wasi" userId="86c2c833-0acc-494e-89b6-eb16ddb954db" providerId="ADAL" clId="{80D2F0C6-2B17-40BC-8F17-026095745F7C}" dt="2024-02-28T13:40:59.363" v="366" actId="478"/>
          <ac:spMkLst>
            <pc:docMk/>
            <pc:sldMk cId="0" sldId="293"/>
            <ac:spMk id="9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5:03:39.528" v="2172" actId="1036"/>
          <ac:spMkLst>
            <pc:docMk/>
            <pc:sldMk cId="0" sldId="293"/>
            <ac:spMk id="13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3:34:55.466" v="316" actId="20577"/>
          <ac:spMkLst>
            <pc:docMk/>
            <pc:sldMk cId="0" sldId="293"/>
            <ac:spMk id="14" creationId="{00000000-0000-0000-0000-000000000000}"/>
          </ac:spMkLst>
        </pc:spChg>
        <pc:spChg chg="add mod">
          <ac:chgData name="1804173 - S.M.Nahian Al Wasi" userId="86c2c833-0acc-494e-89b6-eb16ddb954db" providerId="ADAL" clId="{80D2F0C6-2B17-40BC-8F17-026095745F7C}" dt="2024-02-28T15:03:23.677" v="2166" actId="20577"/>
          <ac:spMkLst>
            <pc:docMk/>
            <pc:sldMk cId="0" sldId="293"/>
            <ac:spMk id="27" creationId="{B56DD0AD-E1FB-4C0E-BD6E-A5C2D5BAFB5E}"/>
          </ac:spMkLst>
        </pc:spChg>
      </pc:sldChg>
      <pc:sldChg chg="delSp modSp add del mod">
        <pc:chgData name="1804173 - S.M.Nahian Al Wasi" userId="86c2c833-0acc-494e-89b6-eb16ddb954db" providerId="ADAL" clId="{80D2F0C6-2B17-40BC-8F17-026095745F7C}" dt="2024-02-28T14:14:28.654" v="1154" actId="207"/>
        <pc:sldMkLst>
          <pc:docMk/>
          <pc:sldMk cId="0" sldId="297"/>
        </pc:sldMkLst>
        <pc:spChg chg="del">
          <ac:chgData name="1804173 - S.M.Nahian Al Wasi" userId="86c2c833-0acc-494e-89b6-eb16ddb954db" providerId="ADAL" clId="{80D2F0C6-2B17-40BC-8F17-026095745F7C}" dt="2024-02-28T14:04:41.762" v="1097" actId="478"/>
          <ac:spMkLst>
            <pc:docMk/>
            <pc:sldMk cId="0" sldId="297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06:01.255" v="1113" actId="1076"/>
          <ac:spMkLst>
            <pc:docMk/>
            <pc:sldMk cId="0" sldId="297"/>
            <ac:spMk id="3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14:28.654" v="1154" actId="207"/>
          <ac:spMkLst>
            <pc:docMk/>
            <pc:sldMk cId="0" sldId="297"/>
            <ac:spMk id="4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05:20.136" v="1109" actId="1076"/>
          <ac:spMkLst>
            <pc:docMk/>
            <pc:sldMk cId="0" sldId="297"/>
            <ac:spMk id="6" creationId="{CC08B379-48DE-6987-A7B9-AE381A78312F}"/>
          </ac:spMkLst>
        </pc:spChg>
      </pc:sldChg>
      <pc:sldChg chg="delSp del mod">
        <pc:chgData name="1804173 - S.M.Nahian Al Wasi" userId="86c2c833-0acc-494e-89b6-eb16ddb954db" providerId="ADAL" clId="{80D2F0C6-2B17-40BC-8F17-026095745F7C}" dt="2024-02-28T14:56:17.252" v="2107" actId="47"/>
        <pc:sldMkLst>
          <pc:docMk/>
          <pc:sldMk cId="0" sldId="298"/>
        </pc:sldMkLst>
        <pc:spChg chg="del">
          <ac:chgData name="1804173 - S.M.Nahian Al Wasi" userId="86c2c833-0acc-494e-89b6-eb16ddb954db" providerId="ADAL" clId="{80D2F0C6-2B17-40BC-8F17-026095745F7C}" dt="2024-02-28T14:52:28.808" v="1991" actId="478"/>
          <ac:spMkLst>
            <pc:docMk/>
            <pc:sldMk cId="0" sldId="298"/>
            <ac:spMk id="2" creationId="{00000000-0000-0000-0000-000000000000}"/>
          </ac:spMkLst>
        </pc:spChg>
        <pc:spChg chg="del">
          <ac:chgData name="1804173 - S.M.Nahian Al Wasi" userId="86c2c833-0acc-494e-89b6-eb16ddb954db" providerId="ADAL" clId="{80D2F0C6-2B17-40BC-8F17-026095745F7C}" dt="2024-02-28T14:52:31.025" v="1992" actId="478"/>
          <ac:spMkLst>
            <pc:docMk/>
            <pc:sldMk cId="0" sldId="298"/>
            <ac:spMk id="3" creationId="{00000000-0000-0000-0000-000000000000}"/>
          </ac:spMkLst>
        </pc:spChg>
      </pc:sldChg>
      <pc:sldChg chg="delSp del mod">
        <pc:chgData name="1804173 - S.M.Nahian Al Wasi" userId="86c2c833-0acc-494e-89b6-eb16ddb954db" providerId="ADAL" clId="{80D2F0C6-2B17-40BC-8F17-026095745F7C}" dt="2024-02-28T14:05:40.557" v="1112" actId="47"/>
        <pc:sldMkLst>
          <pc:docMk/>
          <pc:sldMk cId="0" sldId="299"/>
        </pc:sldMkLst>
        <pc:spChg chg="del">
          <ac:chgData name="1804173 - S.M.Nahian Al Wasi" userId="86c2c833-0acc-494e-89b6-eb16ddb954db" providerId="ADAL" clId="{80D2F0C6-2B17-40BC-8F17-026095745F7C}" dt="2024-02-28T14:04:44.113" v="1098" actId="478"/>
          <ac:spMkLst>
            <pc:docMk/>
            <pc:sldMk cId="0" sldId="299"/>
            <ac:spMk id="2" creationId="{00000000-0000-0000-0000-000000000000}"/>
          </ac:spMkLst>
        </pc:spChg>
      </pc:sldChg>
      <pc:sldChg chg="delSp del mod">
        <pc:chgData name="1804173 - S.M.Nahian Al Wasi" userId="86c2c833-0acc-494e-89b6-eb16ddb954db" providerId="ADAL" clId="{80D2F0C6-2B17-40BC-8F17-026095745F7C}" dt="2024-02-28T14:09:59.630" v="1138" actId="47"/>
        <pc:sldMkLst>
          <pc:docMk/>
          <pc:sldMk cId="0" sldId="300"/>
        </pc:sldMkLst>
        <pc:spChg chg="del">
          <ac:chgData name="1804173 - S.M.Nahian Al Wasi" userId="86c2c833-0acc-494e-89b6-eb16ddb954db" providerId="ADAL" clId="{80D2F0C6-2B17-40BC-8F17-026095745F7C}" dt="2024-02-28T14:04:45.472" v="1099" actId="478"/>
          <ac:spMkLst>
            <pc:docMk/>
            <pc:sldMk cId="0" sldId="300"/>
            <ac:spMk id="2" creationId="{00000000-0000-0000-0000-000000000000}"/>
          </ac:spMkLst>
        </pc:spChg>
      </pc:sldChg>
      <pc:sldChg chg="delSp del mod">
        <pc:chgData name="1804173 - S.M.Nahian Al Wasi" userId="86c2c833-0acc-494e-89b6-eb16ddb954db" providerId="ADAL" clId="{80D2F0C6-2B17-40BC-8F17-026095745F7C}" dt="2024-02-28T14:10:02.392" v="1139" actId="47"/>
        <pc:sldMkLst>
          <pc:docMk/>
          <pc:sldMk cId="0" sldId="301"/>
        </pc:sldMkLst>
        <pc:spChg chg="del">
          <ac:chgData name="1804173 - S.M.Nahian Al Wasi" userId="86c2c833-0acc-494e-89b6-eb16ddb954db" providerId="ADAL" clId="{80D2F0C6-2B17-40BC-8F17-026095745F7C}" dt="2024-02-28T14:04:46.426" v="1100" actId="478"/>
          <ac:spMkLst>
            <pc:docMk/>
            <pc:sldMk cId="0" sldId="301"/>
            <ac:spMk id="2" creationId="{00000000-0000-0000-0000-000000000000}"/>
          </ac:spMkLst>
        </pc:spChg>
      </pc:sldChg>
      <pc:sldChg chg="addSp delSp modSp mod setBg modClrScheme chgLayout">
        <pc:chgData name="1804173 - S.M.Nahian Al Wasi" userId="86c2c833-0acc-494e-89b6-eb16ddb954db" providerId="ADAL" clId="{80D2F0C6-2B17-40BC-8F17-026095745F7C}" dt="2024-02-28T14:06:51.188" v="1117" actId="207"/>
        <pc:sldMkLst>
          <pc:docMk/>
          <pc:sldMk cId="0" sldId="302"/>
        </pc:sldMkLst>
        <pc:spChg chg="add del mod ord">
          <ac:chgData name="1804173 - S.M.Nahian Al Wasi" userId="86c2c833-0acc-494e-89b6-eb16ddb954db" providerId="ADAL" clId="{80D2F0C6-2B17-40BC-8F17-026095745F7C}" dt="2024-02-28T13:46:06.485" v="477" actId="700"/>
          <ac:spMkLst>
            <pc:docMk/>
            <pc:sldMk cId="0" sldId="302"/>
            <ac:spMk id="3" creationId="{EA7200CB-5D7A-4576-93D2-6D14EE6D63C5}"/>
          </ac:spMkLst>
        </pc:spChg>
        <pc:spChg chg="mod">
          <ac:chgData name="1804173 - S.M.Nahian Al Wasi" userId="86c2c833-0acc-494e-89b6-eb16ddb954db" providerId="ADAL" clId="{80D2F0C6-2B17-40BC-8F17-026095745F7C}" dt="2024-02-28T13:59:04.602" v="1012" actId="207"/>
          <ac:spMkLst>
            <pc:docMk/>
            <pc:sldMk cId="0" sldId="302"/>
            <ac:spMk id="4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3:59:01.468" v="1011" actId="207"/>
          <ac:spMkLst>
            <pc:docMk/>
            <pc:sldMk cId="0" sldId="302"/>
            <ac:spMk id="6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3:58:58.348" v="1010" actId="207"/>
          <ac:spMkLst>
            <pc:docMk/>
            <pc:sldMk cId="0" sldId="302"/>
            <ac:spMk id="8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00:35.588" v="1063" actId="207"/>
          <ac:spMkLst>
            <pc:docMk/>
            <pc:sldMk cId="0" sldId="302"/>
            <ac:spMk id="20" creationId="{674D8A10-39C1-B195-70B0-AC6F04DC2599}"/>
          </ac:spMkLst>
        </pc:spChg>
        <pc:spChg chg="mod">
          <ac:chgData name="1804173 - S.M.Nahian Al Wasi" userId="86c2c833-0acc-494e-89b6-eb16ddb954db" providerId="ADAL" clId="{80D2F0C6-2B17-40BC-8F17-026095745F7C}" dt="2024-02-28T14:00:35.588" v="1063" actId="207"/>
          <ac:spMkLst>
            <pc:docMk/>
            <pc:sldMk cId="0" sldId="302"/>
            <ac:spMk id="21" creationId="{3D9C697C-72B9-1D55-78AC-CB81339B2C2D}"/>
          </ac:spMkLst>
        </pc:spChg>
        <pc:spChg chg="mod">
          <ac:chgData name="1804173 - S.M.Nahian Al Wasi" userId="86c2c833-0acc-494e-89b6-eb16ddb954db" providerId="ADAL" clId="{80D2F0C6-2B17-40BC-8F17-026095745F7C}" dt="2024-02-28T14:06:51.188" v="1117" actId="207"/>
          <ac:spMkLst>
            <pc:docMk/>
            <pc:sldMk cId="0" sldId="302"/>
            <ac:spMk id="24" creationId="{1FA01C8F-8328-6B94-23D0-B18B485F0F30}"/>
          </ac:spMkLst>
        </pc:spChg>
        <pc:spChg chg="mod ord">
          <ac:chgData name="1804173 - S.M.Nahian Al Wasi" userId="86c2c833-0acc-494e-89b6-eb16ddb954db" providerId="ADAL" clId="{80D2F0C6-2B17-40BC-8F17-026095745F7C}" dt="2024-02-28T13:59:33.909" v="1015" actId="1076"/>
          <ac:spMkLst>
            <pc:docMk/>
            <pc:sldMk cId="0" sldId="302"/>
            <ac:spMk id="25" creationId="{37415238-10A0-561D-A48D-6D908C98E7B5}"/>
          </ac:spMkLst>
        </pc:spChg>
        <pc:spChg chg="mod">
          <ac:chgData name="1804173 - S.M.Nahian Al Wasi" userId="86c2c833-0acc-494e-89b6-eb16ddb954db" providerId="ADAL" clId="{80D2F0C6-2B17-40BC-8F17-026095745F7C}" dt="2024-02-28T14:00:35.588" v="1063" actId="207"/>
          <ac:spMkLst>
            <pc:docMk/>
            <pc:sldMk cId="0" sldId="302"/>
            <ac:spMk id="26" creationId="{666AF0D6-D715-A2EE-30C9-CD3AB48FA4EF}"/>
          </ac:spMkLst>
        </pc:spChg>
        <pc:spChg chg="del">
          <ac:chgData name="1804173 - S.M.Nahian Al Wasi" userId="86c2c833-0acc-494e-89b6-eb16ddb954db" providerId="ADAL" clId="{80D2F0C6-2B17-40BC-8F17-026095745F7C}" dt="2024-02-28T13:59:41.776" v="1017" actId="478"/>
          <ac:spMkLst>
            <pc:docMk/>
            <pc:sldMk cId="0" sldId="302"/>
            <ac:spMk id="27" creationId="{F3D90EEA-63EC-B90A-3F15-E2DE98D933AC}"/>
          </ac:spMkLst>
        </pc:spChg>
        <pc:spChg chg="add mod">
          <ac:chgData name="1804173 - S.M.Nahian Al Wasi" userId="86c2c833-0acc-494e-89b6-eb16ddb954db" providerId="ADAL" clId="{80D2F0C6-2B17-40BC-8F17-026095745F7C}" dt="2024-02-28T14:00:10.464" v="1022" actId="571"/>
          <ac:spMkLst>
            <pc:docMk/>
            <pc:sldMk cId="0" sldId="302"/>
            <ac:spMk id="29" creationId="{481FC5C6-81C4-4BFD-990C-A5FA2B40AE5E}"/>
          </ac:spMkLst>
        </pc:spChg>
        <pc:spChg chg="del">
          <ac:chgData name="1804173 - S.M.Nahian Al Wasi" userId="86c2c833-0acc-494e-89b6-eb16ddb954db" providerId="ADAL" clId="{80D2F0C6-2B17-40BC-8F17-026095745F7C}" dt="2024-02-28T13:59:59.253" v="1020" actId="478"/>
          <ac:spMkLst>
            <pc:docMk/>
            <pc:sldMk cId="0" sldId="302"/>
            <ac:spMk id="30" creationId="{1578C0E9-A839-C300-233A-C5CB8C2534B8}"/>
          </ac:spMkLst>
        </pc:spChg>
        <pc:spChg chg="add mod">
          <ac:chgData name="1804173 - S.M.Nahian Al Wasi" userId="86c2c833-0acc-494e-89b6-eb16ddb954db" providerId="ADAL" clId="{80D2F0C6-2B17-40BC-8F17-026095745F7C}" dt="2024-02-28T14:00:10.464" v="1022" actId="571"/>
          <ac:spMkLst>
            <pc:docMk/>
            <pc:sldMk cId="0" sldId="302"/>
            <ac:spMk id="31" creationId="{500ED870-90A7-4C81-BBDF-E214BFA8764B}"/>
          </ac:spMkLst>
        </pc:spChg>
        <pc:spChg chg="del mod">
          <ac:chgData name="1804173 - S.M.Nahian Al Wasi" userId="86c2c833-0acc-494e-89b6-eb16ddb954db" providerId="ADAL" clId="{80D2F0C6-2B17-40BC-8F17-026095745F7C}" dt="2024-02-28T13:59:52.860" v="1019" actId="478"/>
          <ac:spMkLst>
            <pc:docMk/>
            <pc:sldMk cId="0" sldId="302"/>
            <ac:spMk id="33" creationId="{77453DFF-7532-ABE1-A629-C2390B15250E}"/>
          </ac:spMkLst>
        </pc:spChg>
        <pc:spChg chg="mod">
          <ac:chgData name="1804173 - S.M.Nahian Al Wasi" userId="86c2c833-0acc-494e-89b6-eb16ddb954db" providerId="ADAL" clId="{80D2F0C6-2B17-40BC-8F17-026095745F7C}" dt="2024-02-28T14:00:46.777" v="1064" actId="207"/>
          <ac:spMkLst>
            <pc:docMk/>
            <pc:sldMk cId="0" sldId="302"/>
            <ac:spMk id="38" creationId="{AF65B52B-7091-249F-900C-4CC4B5A1275D}"/>
          </ac:spMkLst>
        </pc:spChg>
        <pc:graphicFrameChg chg="ord">
          <ac:chgData name="1804173 - S.M.Nahian Al Wasi" userId="86c2c833-0acc-494e-89b6-eb16ddb954db" providerId="ADAL" clId="{80D2F0C6-2B17-40BC-8F17-026095745F7C}" dt="2024-02-28T13:59:38.419" v="1016" actId="167"/>
          <ac:graphicFrameMkLst>
            <pc:docMk/>
            <pc:sldMk cId="0" sldId="302"/>
            <ac:graphicFrameMk id="19" creationId="{1C8CBD88-5DC0-86CF-FE7D-9036D09E6CCB}"/>
          </ac:graphicFrameMkLst>
        </pc:graphicFrameChg>
      </pc:sldChg>
      <pc:sldChg chg="del">
        <pc:chgData name="1804173 - S.M.Nahian Al Wasi" userId="86c2c833-0acc-494e-89b6-eb16ddb954db" providerId="ADAL" clId="{80D2F0C6-2B17-40BC-8F17-026095745F7C}" dt="2024-02-28T14:23:20.679" v="1349" actId="47"/>
        <pc:sldMkLst>
          <pc:docMk/>
          <pc:sldMk cId="0" sldId="304"/>
        </pc:sldMkLst>
      </pc:sldChg>
      <pc:sldChg chg="modSp mod">
        <pc:chgData name="1804173 - S.M.Nahian Al Wasi" userId="86c2c833-0acc-494e-89b6-eb16ddb954db" providerId="ADAL" clId="{80D2F0C6-2B17-40BC-8F17-026095745F7C}" dt="2024-02-28T14:23:39.075" v="1356" actId="1076"/>
        <pc:sldMkLst>
          <pc:docMk/>
          <pc:sldMk cId="0" sldId="305"/>
        </pc:sldMkLst>
        <pc:spChg chg="mod">
          <ac:chgData name="1804173 - S.M.Nahian Al Wasi" userId="86c2c833-0acc-494e-89b6-eb16ddb954db" providerId="ADAL" clId="{80D2F0C6-2B17-40BC-8F17-026095745F7C}" dt="2024-02-28T14:23:39.075" v="1356" actId="1076"/>
          <ac:spMkLst>
            <pc:docMk/>
            <pc:sldMk cId="0" sldId="305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23:37.767" v="1355" actId="1076"/>
          <ac:spMkLst>
            <pc:docMk/>
            <pc:sldMk cId="0" sldId="305"/>
            <ac:spMk id="3" creationId="{00000000-0000-0000-0000-000000000000}"/>
          </ac:spMkLst>
        </pc:spChg>
      </pc:sldChg>
      <pc:sldChg chg="addSp delSp modSp mod">
        <pc:chgData name="1804173 - S.M.Nahian Al Wasi" userId="86c2c833-0acc-494e-89b6-eb16ddb954db" providerId="ADAL" clId="{80D2F0C6-2B17-40BC-8F17-026095745F7C}" dt="2024-02-28T14:24:04.919" v="1367" actId="1076"/>
        <pc:sldMkLst>
          <pc:docMk/>
          <pc:sldMk cId="0" sldId="306"/>
        </pc:sldMkLst>
        <pc:spChg chg="mod">
          <ac:chgData name="1804173 - S.M.Nahian Al Wasi" userId="86c2c833-0acc-494e-89b6-eb16ddb954db" providerId="ADAL" clId="{80D2F0C6-2B17-40BC-8F17-026095745F7C}" dt="2024-02-28T14:24:04.919" v="1367" actId="1076"/>
          <ac:spMkLst>
            <pc:docMk/>
            <pc:sldMk cId="0" sldId="306"/>
            <ac:spMk id="2" creationId="{00000000-0000-0000-0000-000000000000}"/>
          </ac:spMkLst>
        </pc:spChg>
        <pc:spChg chg="del">
          <ac:chgData name="1804173 - S.M.Nahian Al Wasi" userId="86c2c833-0acc-494e-89b6-eb16ddb954db" providerId="ADAL" clId="{80D2F0C6-2B17-40BC-8F17-026095745F7C}" dt="2024-02-28T14:23:52.670" v="1357" actId="478"/>
          <ac:spMkLst>
            <pc:docMk/>
            <pc:sldMk cId="0" sldId="306"/>
            <ac:spMk id="3" creationId="{00000000-0000-0000-0000-000000000000}"/>
          </ac:spMkLst>
        </pc:spChg>
        <pc:spChg chg="add mod">
          <ac:chgData name="1804173 - S.M.Nahian Al Wasi" userId="86c2c833-0acc-494e-89b6-eb16ddb954db" providerId="ADAL" clId="{80D2F0C6-2B17-40BC-8F17-026095745F7C}" dt="2024-02-28T14:24:02.819" v="1366" actId="1076"/>
          <ac:spMkLst>
            <pc:docMk/>
            <pc:sldMk cId="0" sldId="306"/>
            <ac:spMk id="6" creationId="{7F5EEE71-8F7A-48CA-B8C1-6CA55C9A0213}"/>
          </ac:spMkLst>
        </pc:spChg>
      </pc:sldChg>
      <pc:sldChg chg="addSp delSp modSp mod modClrScheme chgLayout">
        <pc:chgData name="1804173 - S.M.Nahian Al Wasi" userId="86c2c833-0acc-494e-89b6-eb16ddb954db" providerId="ADAL" clId="{80D2F0C6-2B17-40BC-8F17-026095745F7C}" dt="2024-02-28T14:07:08.668" v="1122" actId="207"/>
        <pc:sldMkLst>
          <pc:docMk/>
          <pc:sldMk cId="0" sldId="307"/>
        </pc:sldMkLst>
        <pc:spChg chg="mod ord">
          <ac:chgData name="1804173 - S.M.Nahian Al Wasi" userId="86c2c833-0acc-494e-89b6-eb16ddb954db" providerId="ADAL" clId="{80D2F0C6-2B17-40BC-8F17-026095745F7C}" dt="2024-02-28T13:45:58.015" v="475" actId="700"/>
          <ac:spMkLst>
            <pc:docMk/>
            <pc:sldMk cId="0" sldId="307"/>
            <ac:spMk id="3" creationId="{4E1DC3B6-3E1F-DDAB-63B9-21217D16468A}"/>
          </ac:spMkLst>
        </pc:spChg>
        <pc:spChg chg="mod">
          <ac:chgData name="1804173 - S.M.Nahian Al Wasi" userId="86c2c833-0acc-494e-89b6-eb16ddb954db" providerId="ADAL" clId="{80D2F0C6-2B17-40BC-8F17-026095745F7C}" dt="2024-02-28T14:07:08.668" v="1122" actId="207"/>
          <ac:spMkLst>
            <pc:docMk/>
            <pc:sldMk cId="0" sldId="307"/>
            <ac:spMk id="4" creationId="{00000000-0000-0000-0000-000000000000}"/>
          </ac:spMkLst>
        </pc:spChg>
        <pc:spChg chg="add del mod ord">
          <ac:chgData name="1804173 - S.M.Nahian Al Wasi" userId="86c2c833-0acc-494e-89b6-eb16ddb954db" providerId="ADAL" clId="{80D2F0C6-2B17-40BC-8F17-026095745F7C}" dt="2024-02-28T13:45:58.015" v="475" actId="700"/>
          <ac:spMkLst>
            <pc:docMk/>
            <pc:sldMk cId="0" sldId="307"/>
            <ac:spMk id="5" creationId="{4EA57C38-D5EE-489D-8593-0FBA4772680D}"/>
          </ac:spMkLst>
        </pc:spChg>
        <pc:spChg chg="mod">
          <ac:chgData name="1804173 - S.M.Nahian Al Wasi" userId="86c2c833-0acc-494e-89b6-eb16ddb954db" providerId="ADAL" clId="{80D2F0C6-2B17-40BC-8F17-026095745F7C}" dt="2024-02-28T14:03:05.696" v="1080" actId="113"/>
          <ac:spMkLst>
            <pc:docMk/>
            <pc:sldMk cId="0" sldId="307"/>
            <ac:spMk id="82" creationId="{22EBEDCB-10A9-4501-D86E-33E07FE6031D}"/>
          </ac:spMkLst>
        </pc:spChg>
      </pc:sldChg>
      <pc:sldChg chg="del">
        <pc:chgData name="1804173 - S.M.Nahian Al Wasi" userId="86c2c833-0acc-494e-89b6-eb16ddb954db" providerId="ADAL" clId="{80D2F0C6-2B17-40BC-8F17-026095745F7C}" dt="2024-02-28T14:33:05.801" v="1564" actId="47"/>
        <pc:sldMkLst>
          <pc:docMk/>
          <pc:sldMk cId="0" sldId="309"/>
        </pc:sldMkLst>
      </pc:sldChg>
      <pc:sldChg chg="del">
        <pc:chgData name="1804173 - S.M.Nahian Al Wasi" userId="86c2c833-0acc-494e-89b6-eb16ddb954db" providerId="ADAL" clId="{80D2F0C6-2B17-40BC-8F17-026095745F7C}" dt="2024-02-28T14:37:15.627" v="1581" actId="47"/>
        <pc:sldMkLst>
          <pc:docMk/>
          <pc:sldMk cId="0" sldId="312"/>
        </pc:sldMkLst>
      </pc:sldChg>
      <pc:sldChg chg="modSp mod">
        <pc:chgData name="1804173 - S.M.Nahian Al Wasi" userId="86c2c833-0acc-494e-89b6-eb16ddb954db" providerId="ADAL" clId="{80D2F0C6-2B17-40BC-8F17-026095745F7C}" dt="2024-02-28T15:05:43.461" v="2175" actId="207"/>
        <pc:sldMkLst>
          <pc:docMk/>
          <pc:sldMk cId="0" sldId="313"/>
        </pc:sldMkLst>
        <pc:spChg chg="mod">
          <ac:chgData name="1804173 - S.M.Nahian Al Wasi" userId="86c2c833-0acc-494e-89b6-eb16ddb954db" providerId="ADAL" clId="{80D2F0C6-2B17-40BC-8F17-026095745F7C}" dt="2024-02-28T15:05:43.461" v="2175" actId="207"/>
          <ac:spMkLst>
            <pc:docMk/>
            <pc:sldMk cId="0" sldId="313"/>
            <ac:spMk id="9" creationId="{00000000-0000-0000-0000-000000000000}"/>
          </ac:spMkLst>
        </pc:spChg>
      </pc:sldChg>
      <pc:sldChg chg="del">
        <pc:chgData name="1804173 - S.M.Nahian Al Wasi" userId="86c2c833-0acc-494e-89b6-eb16ddb954db" providerId="ADAL" clId="{80D2F0C6-2B17-40BC-8F17-026095745F7C}" dt="2024-02-28T14:32:53.742" v="1562" actId="47"/>
        <pc:sldMkLst>
          <pc:docMk/>
          <pc:sldMk cId="0" sldId="318"/>
        </pc:sldMkLst>
      </pc:sldChg>
      <pc:sldChg chg="del">
        <pc:chgData name="1804173 - S.M.Nahian Al Wasi" userId="86c2c833-0acc-494e-89b6-eb16ddb954db" providerId="ADAL" clId="{80D2F0C6-2B17-40BC-8F17-026095745F7C}" dt="2024-02-28T13:46:53.624" v="478" actId="47"/>
        <pc:sldMkLst>
          <pc:docMk/>
          <pc:sldMk cId="2740371008" sldId="321"/>
        </pc:sldMkLst>
      </pc:sldChg>
      <pc:sldChg chg="addSp modSp mod setBg chgLayout">
        <pc:chgData name="1804173 - S.M.Nahian Al Wasi" userId="86c2c833-0acc-494e-89b6-eb16ddb954db" providerId="ADAL" clId="{80D2F0C6-2B17-40BC-8F17-026095745F7C}" dt="2024-02-28T14:07:03.563" v="1121" actId="207"/>
        <pc:sldMkLst>
          <pc:docMk/>
          <pc:sldMk cId="3221153592" sldId="345"/>
        </pc:sldMkLst>
        <pc:spChg chg="mod ord">
          <ac:chgData name="1804173 - S.M.Nahian Al Wasi" userId="86c2c833-0acc-494e-89b6-eb16ddb954db" providerId="ADAL" clId="{80D2F0C6-2B17-40BC-8F17-026095745F7C}" dt="2024-02-28T13:45:46.805" v="473" actId="700"/>
          <ac:spMkLst>
            <pc:docMk/>
            <pc:sldMk cId="3221153592" sldId="345"/>
            <ac:spMk id="5" creationId="{6F93AF3F-1A5B-59E8-C99A-3832338F26B0}"/>
          </ac:spMkLst>
        </pc:spChg>
        <pc:spChg chg="mod">
          <ac:chgData name="1804173 - S.M.Nahian Al Wasi" userId="86c2c833-0acc-494e-89b6-eb16ddb954db" providerId="ADAL" clId="{80D2F0C6-2B17-40BC-8F17-026095745F7C}" dt="2024-02-28T14:01:14.650" v="1069" actId="207"/>
          <ac:spMkLst>
            <pc:docMk/>
            <pc:sldMk cId="3221153592" sldId="345"/>
            <ac:spMk id="7" creationId="{44DDA537-3B2A-9E96-A185-54240E52690F}"/>
          </ac:spMkLst>
        </pc:spChg>
        <pc:spChg chg="mod">
          <ac:chgData name="1804173 - S.M.Nahian Al Wasi" userId="86c2c833-0acc-494e-89b6-eb16ddb954db" providerId="ADAL" clId="{80D2F0C6-2B17-40BC-8F17-026095745F7C}" dt="2024-02-28T14:07:03.563" v="1121" actId="207"/>
          <ac:spMkLst>
            <pc:docMk/>
            <pc:sldMk cId="3221153592" sldId="345"/>
            <ac:spMk id="8" creationId="{624E8570-FC73-3825-4B04-BD338673F157}"/>
          </ac:spMkLst>
        </pc:spChg>
        <pc:spChg chg="add mod ord">
          <ac:chgData name="1804173 - S.M.Nahian Al Wasi" userId="86c2c833-0acc-494e-89b6-eb16ddb954db" providerId="ADAL" clId="{80D2F0C6-2B17-40BC-8F17-026095745F7C}" dt="2024-02-28T14:02:01.601" v="1074" actId="167"/>
          <ac:spMkLst>
            <pc:docMk/>
            <pc:sldMk cId="3221153592" sldId="345"/>
            <ac:spMk id="9" creationId="{FCDE6930-727B-4444-ADD9-C7716A611861}"/>
          </ac:spMkLst>
        </pc:spChg>
        <pc:spChg chg="add mod ord">
          <ac:chgData name="1804173 - S.M.Nahian Al Wasi" userId="86c2c833-0acc-494e-89b6-eb16ddb954db" providerId="ADAL" clId="{80D2F0C6-2B17-40BC-8F17-026095745F7C}" dt="2024-02-28T14:02:50.788" v="1078" actId="167"/>
          <ac:spMkLst>
            <pc:docMk/>
            <pc:sldMk cId="3221153592" sldId="345"/>
            <ac:spMk id="10" creationId="{4C1CFA87-BF20-4166-B197-A009FE400D03}"/>
          </ac:spMkLst>
        </pc:spChg>
      </pc:sldChg>
      <pc:sldChg chg="modSp mod">
        <pc:chgData name="1804173 - S.M.Nahian Al Wasi" userId="86c2c833-0acc-494e-89b6-eb16ddb954db" providerId="ADAL" clId="{80D2F0C6-2B17-40BC-8F17-026095745F7C}" dt="2024-02-28T14:07:32.364" v="1125" actId="207"/>
        <pc:sldMkLst>
          <pc:docMk/>
          <pc:sldMk cId="0" sldId="380"/>
        </pc:sldMkLst>
        <pc:spChg chg="mod">
          <ac:chgData name="1804173 - S.M.Nahian Al Wasi" userId="86c2c833-0acc-494e-89b6-eb16ddb954db" providerId="ADAL" clId="{80D2F0C6-2B17-40BC-8F17-026095745F7C}" dt="2024-02-28T14:07:20.027" v="1124" actId="207"/>
          <ac:spMkLst>
            <pc:docMk/>
            <pc:sldMk cId="0" sldId="380"/>
            <ac:spMk id="2" creationId="{00000000-0000-0000-0000-000000000000}"/>
          </ac:spMkLst>
        </pc:spChg>
        <pc:graphicFrameChg chg="modGraphic">
          <ac:chgData name="1804173 - S.M.Nahian Al Wasi" userId="86c2c833-0acc-494e-89b6-eb16ddb954db" providerId="ADAL" clId="{80D2F0C6-2B17-40BC-8F17-026095745F7C}" dt="2024-02-28T14:07:32.364" v="1125" actId="207"/>
          <ac:graphicFrameMkLst>
            <pc:docMk/>
            <pc:sldMk cId="0" sldId="380"/>
            <ac:graphicFrameMk id="3" creationId="{D74EBFBE-A8A5-6635-0545-0C2D577580EA}"/>
          </ac:graphicFrameMkLst>
        </pc:graphicFrameChg>
      </pc:sldChg>
      <pc:sldChg chg="modSp mod">
        <pc:chgData name="1804173 - S.M.Nahian Al Wasi" userId="86c2c833-0acc-494e-89b6-eb16ddb954db" providerId="ADAL" clId="{80D2F0C6-2B17-40BC-8F17-026095745F7C}" dt="2024-02-28T14:53:51.930" v="2015" actId="122"/>
        <pc:sldMkLst>
          <pc:docMk/>
          <pc:sldMk cId="0" sldId="383"/>
        </pc:sldMkLst>
        <pc:spChg chg="mod">
          <ac:chgData name="1804173 - S.M.Nahian Al Wasi" userId="86c2c833-0acc-494e-89b6-eb16ddb954db" providerId="ADAL" clId="{80D2F0C6-2B17-40BC-8F17-026095745F7C}" dt="2024-02-28T14:53:51.930" v="2015" actId="122"/>
          <ac:spMkLst>
            <pc:docMk/>
            <pc:sldMk cId="0" sldId="383"/>
            <ac:spMk id="9" creationId="{00000000-0000-0000-0000-000000000000}"/>
          </ac:spMkLst>
        </pc:spChg>
      </pc:sldChg>
      <pc:sldChg chg="addSp delSp modSp mod">
        <pc:chgData name="1804173 - S.M.Nahian Al Wasi" userId="86c2c833-0acc-494e-89b6-eb16ddb954db" providerId="ADAL" clId="{80D2F0C6-2B17-40BC-8F17-026095745F7C}" dt="2024-02-28T14:56:09.437" v="2106" actId="692"/>
        <pc:sldMkLst>
          <pc:docMk/>
          <pc:sldMk cId="378710876" sldId="406"/>
        </pc:sldMkLst>
        <pc:spChg chg="del mod">
          <ac:chgData name="1804173 - S.M.Nahian Al Wasi" userId="86c2c833-0acc-494e-89b6-eb16ddb954db" providerId="ADAL" clId="{80D2F0C6-2B17-40BC-8F17-026095745F7C}" dt="2024-02-28T14:52:53.742" v="1997" actId="478"/>
          <ac:spMkLst>
            <pc:docMk/>
            <pc:sldMk cId="378710876" sldId="406"/>
            <ac:spMk id="7" creationId="{3AB35EA2-0760-5B86-181F-3F50B10FC400}"/>
          </ac:spMkLst>
        </pc:spChg>
        <pc:spChg chg="del mod">
          <ac:chgData name="1804173 - S.M.Nahian Al Wasi" userId="86c2c833-0acc-494e-89b6-eb16ddb954db" providerId="ADAL" clId="{80D2F0C6-2B17-40BC-8F17-026095745F7C}" dt="2024-02-28T14:53:14.222" v="2004" actId="478"/>
          <ac:spMkLst>
            <pc:docMk/>
            <pc:sldMk cId="378710876" sldId="406"/>
            <ac:spMk id="8" creationId="{7D08FFA9-01C7-C1FB-4634-554C15B880E3}"/>
          </ac:spMkLst>
        </pc:spChg>
        <pc:spChg chg="add del mod">
          <ac:chgData name="1804173 - S.M.Nahian Al Wasi" userId="86c2c833-0acc-494e-89b6-eb16ddb954db" providerId="ADAL" clId="{80D2F0C6-2B17-40BC-8F17-026095745F7C}" dt="2024-02-28T14:52:50.861" v="1995"/>
          <ac:spMkLst>
            <pc:docMk/>
            <pc:sldMk cId="378710876" sldId="406"/>
            <ac:spMk id="10" creationId="{AE9F4779-2DD4-4BE4-95D9-9A7DBB8EBA20}"/>
          </ac:spMkLst>
        </pc:spChg>
        <pc:spChg chg="add mod">
          <ac:chgData name="1804173 - S.M.Nahian Al Wasi" userId="86c2c833-0acc-494e-89b6-eb16ddb954db" providerId="ADAL" clId="{80D2F0C6-2B17-40BC-8F17-026095745F7C}" dt="2024-02-28T14:54:24.071" v="2044" actId="1076"/>
          <ac:spMkLst>
            <pc:docMk/>
            <pc:sldMk cId="378710876" sldId="406"/>
            <ac:spMk id="15" creationId="{DD362399-549C-45C0-985F-812EF899DF31}"/>
          </ac:spMkLst>
        </pc:spChg>
        <pc:spChg chg="add mod">
          <ac:chgData name="1804173 - S.M.Nahian Al Wasi" userId="86c2c833-0acc-494e-89b6-eb16ddb954db" providerId="ADAL" clId="{80D2F0C6-2B17-40BC-8F17-026095745F7C}" dt="2024-02-28T14:54:49.498" v="2078" actId="1076"/>
          <ac:spMkLst>
            <pc:docMk/>
            <pc:sldMk cId="378710876" sldId="406"/>
            <ac:spMk id="16" creationId="{C091DCFC-BC1F-465F-B58A-79077FF387C1}"/>
          </ac:spMkLst>
        </pc:spChg>
        <pc:grpChg chg="del">
          <ac:chgData name="1804173 - S.M.Nahian Al Wasi" userId="86c2c833-0acc-494e-89b6-eb16ddb954db" providerId="ADAL" clId="{80D2F0C6-2B17-40BC-8F17-026095745F7C}" dt="2024-02-28T14:53:12.183" v="2001" actId="478"/>
          <ac:grpSpMkLst>
            <pc:docMk/>
            <pc:sldMk cId="378710876" sldId="406"/>
            <ac:grpSpMk id="2" creationId="{19C81E6C-0195-96EF-4001-A2CD556EE948}"/>
          </ac:grpSpMkLst>
        </pc:grpChg>
        <pc:grpChg chg="del">
          <ac:chgData name="1804173 - S.M.Nahian Al Wasi" userId="86c2c833-0acc-494e-89b6-eb16ddb954db" providerId="ADAL" clId="{80D2F0C6-2B17-40BC-8F17-026095745F7C}" dt="2024-02-28T14:53:12.913" v="2002" actId="478"/>
          <ac:grpSpMkLst>
            <pc:docMk/>
            <pc:sldMk cId="378710876" sldId="406"/>
            <ac:grpSpMk id="4" creationId="{85257E8E-C087-FE40-FADD-48BB71BEAD72}"/>
          </ac:grpSpMkLst>
        </pc:grpChg>
        <pc:picChg chg="del">
          <ac:chgData name="1804173 - S.M.Nahian Al Wasi" userId="86c2c833-0acc-494e-89b6-eb16ddb954db" providerId="ADAL" clId="{80D2F0C6-2B17-40BC-8F17-026095745F7C}" dt="2024-02-28T14:52:06.368" v="1990" actId="478"/>
          <ac:picMkLst>
            <pc:docMk/>
            <pc:sldMk cId="378710876" sldId="406"/>
            <ac:picMk id="11" creationId="{38B2074B-F808-1894-EC4A-E8EAF58F189F}"/>
          </ac:picMkLst>
        </pc:picChg>
        <pc:picChg chg="add mod">
          <ac:chgData name="1804173 - S.M.Nahian Al Wasi" userId="86c2c833-0acc-494e-89b6-eb16ddb954db" providerId="ADAL" clId="{80D2F0C6-2B17-40BC-8F17-026095745F7C}" dt="2024-02-28T14:53:29.352" v="2011" actId="14100"/>
          <ac:picMkLst>
            <pc:docMk/>
            <pc:sldMk cId="378710876" sldId="406"/>
            <ac:picMk id="12" creationId="{CB0DC543-E88D-4D52-9C17-90ACE8A55311}"/>
          </ac:picMkLst>
        </pc:picChg>
        <pc:picChg chg="del">
          <ac:chgData name="1804173 - S.M.Nahian Al Wasi" userId="86c2c833-0acc-494e-89b6-eb16ddb954db" providerId="ADAL" clId="{80D2F0C6-2B17-40BC-8F17-026095745F7C}" dt="2024-02-28T14:52:06.368" v="1990" actId="478"/>
          <ac:picMkLst>
            <pc:docMk/>
            <pc:sldMk cId="378710876" sldId="406"/>
            <ac:picMk id="13" creationId="{2F19DFA3-CF49-5E36-66E9-9BE69B1DD579}"/>
          </ac:picMkLst>
        </pc:picChg>
        <pc:picChg chg="add mod">
          <ac:chgData name="1804173 - S.M.Nahian Al Wasi" userId="86c2c833-0acc-494e-89b6-eb16ddb954db" providerId="ADAL" clId="{80D2F0C6-2B17-40BC-8F17-026095745F7C}" dt="2024-02-28T14:53:33.050" v="2013" actId="14100"/>
          <ac:picMkLst>
            <pc:docMk/>
            <pc:sldMk cId="378710876" sldId="406"/>
            <ac:picMk id="14" creationId="{50064BDC-695A-4EBA-8768-8CF1F96A2358}"/>
          </ac:picMkLst>
        </pc:picChg>
        <pc:cxnChg chg="add mod">
          <ac:chgData name="1804173 - S.M.Nahian Al Wasi" userId="86c2c833-0acc-494e-89b6-eb16ddb954db" providerId="ADAL" clId="{80D2F0C6-2B17-40BC-8F17-026095745F7C}" dt="2024-02-28T14:55:46.177" v="2102" actId="692"/>
          <ac:cxnSpMkLst>
            <pc:docMk/>
            <pc:sldMk cId="378710876" sldId="406"/>
            <ac:cxnSpMk id="9" creationId="{9568D879-93B8-4518-BBDD-F30CB6F0BE5F}"/>
          </ac:cxnSpMkLst>
        </pc:cxnChg>
        <pc:cxnChg chg="add mod">
          <ac:chgData name="1804173 - S.M.Nahian Al Wasi" userId="86c2c833-0acc-494e-89b6-eb16ddb954db" providerId="ADAL" clId="{80D2F0C6-2B17-40BC-8F17-026095745F7C}" dt="2024-02-28T14:56:09.437" v="2106" actId="692"/>
          <ac:cxnSpMkLst>
            <pc:docMk/>
            <pc:sldMk cId="378710876" sldId="406"/>
            <ac:cxnSpMk id="18" creationId="{D306BA3C-359F-40D2-BA07-74BFA6524B67}"/>
          </ac:cxnSpMkLst>
        </pc:cxnChg>
      </pc:sldChg>
      <pc:sldChg chg="del">
        <pc:chgData name="1804173 - S.M.Nahian Al Wasi" userId="86c2c833-0acc-494e-89b6-eb16ddb954db" providerId="ADAL" clId="{80D2F0C6-2B17-40BC-8F17-026095745F7C}" dt="2024-02-28T14:52:35.001" v="1993" actId="47"/>
        <pc:sldMkLst>
          <pc:docMk/>
          <pc:sldMk cId="2954437351" sldId="407"/>
        </pc:sldMkLst>
      </pc:sldChg>
      <pc:sldChg chg="modSp mod">
        <pc:chgData name="1804173 - S.M.Nahian Al Wasi" userId="86c2c833-0acc-494e-89b6-eb16ddb954db" providerId="ADAL" clId="{80D2F0C6-2B17-40BC-8F17-026095745F7C}" dt="2024-02-28T14:17:21.762" v="1225" actId="207"/>
        <pc:sldMkLst>
          <pc:docMk/>
          <pc:sldMk cId="0" sldId="414"/>
        </pc:sldMkLst>
        <pc:spChg chg="mod">
          <ac:chgData name="1804173 - S.M.Nahian Al Wasi" userId="86c2c833-0acc-494e-89b6-eb16ddb954db" providerId="ADAL" clId="{80D2F0C6-2B17-40BC-8F17-026095745F7C}" dt="2024-02-28T14:17:21.762" v="1225" actId="207"/>
          <ac:spMkLst>
            <pc:docMk/>
            <pc:sldMk cId="0" sldId="414"/>
            <ac:spMk id="2" creationId="{00000000-0000-0000-0000-000000000000}"/>
          </ac:spMkLst>
        </pc:spChg>
      </pc:sldChg>
      <pc:sldChg chg="del">
        <pc:chgData name="1804173 - S.M.Nahian Al Wasi" userId="86c2c833-0acc-494e-89b6-eb16ddb954db" providerId="ADAL" clId="{80D2F0C6-2B17-40BC-8F17-026095745F7C}" dt="2024-02-28T14:03:50.305" v="1089" actId="47"/>
        <pc:sldMkLst>
          <pc:docMk/>
          <pc:sldMk cId="0" sldId="415"/>
        </pc:sldMkLst>
      </pc:sldChg>
      <pc:sldChg chg="del">
        <pc:chgData name="1804173 - S.M.Nahian Al Wasi" userId="86c2c833-0acc-494e-89b6-eb16ddb954db" providerId="ADAL" clId="{80D2F0C6-2B17-40BC-8F17-026095745F7C}" dt="2024-02-28T14:03:51.451" v="1090" actId="47"/>
        <pc:sldMkLst>
          <pc:docMk/>
          <pc:sldMk cId="0" sldId="416"/>
        </pc:sldMkLst>
      </pc:sldChg>
      <pc:sldChg chg="del">
        <pc:chgData name="1804173 - S.M.Nahian Al Wasi" userId="86c2c833-0acc-494e-89b6-eb16ddb954db" providerId="ADAL" clId="{80D2F0C6-2B17-40BC-8F17-026095745F7C}" dt="2024-02-28T14:03:52.501" v="1091" actId="47"/>
        <pc:sldMkLst>
          <pc:docMk/>
          <pc:sldMk cId="0" sldId="417"/>
        </pc:sldMkLst>
      </pc:sldChg>
      <pc:sldChg chg="addSp delSp modSp mod">
        <pc:chgData name="1804173 - S.M.Nahian Al Wasi" userId="86c2c833-0acc-494e-89b6-eb16ddb954db" providerId="ADAL" clId="{80D2F0C6-2B17-40BC-8F17-026095745F7C}" dt="2024-02-28T14:14:55.004" v="1202" actId="1076"/>
        <pc:sldMkLst>
          <pc:docMk/>
          <pc:sldMk cId="0" sldId="418"/>
        </pc:sldMkLst>
        <pc:spChg chg="del">
          <ac:chgData name="1804173 - S.M.Nahian Al Wasi" userId="86c2c833-0acc-494e-89b6-eb16ddb954db" providerId="ADAL" clId="{80D2F0C6-2B17-40BC-8F17-026095745F7C}" dt="2024-02-28T14:04:13.049" v="1094" actId="478"/>
          <ac:spMkLst>
            <pc:docMk/>
            <pc:sldMk cId="0" sldId="418"/>
            <ac:spMk id="2" creationId="{00000000-0000-0000-0000-000000000000}"/>
          </ac:spMkLst>
        </pc:spChg>
        <pc:spChg chg="del mod">
          <ac:chgData name="1804173 - S.M.Nahian Al Wasi" userId="86c2c833-0acc-494e-89b6-eb16ddb954db" providerId="ADAL" clId="{80D2F0C6-2B17-40BC-8F17-026095745F7C}" dt="2024-02-28T14:12:02.155" v="1142" actId="478"/>
          <ac:spMkLst>
            <pc:docMk/>
            <pc:sldMk cId="0" sldId="418"/>
            <ac:spMk id="3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14:00.118" v="1150" actId="1076"/>
          <ac:spMkLst>
            <pc:docMk/>
            <pc:sldMk cId="0" sldId="418"/>
            <ac:spMk id="5" creationId="{5475AB36-D811-1295-6870-151DF094E39D}"/>
          </ac:spMkLst>
        </pc:spChg>
        <pc:spChg chg="add mod">
          <ac:chgData name="1804173 - S.M.Nahian Al Wasi" userId="86c2c833-0acc-494e-89b6-eb16ddb954db" providerId="ADAL" clId="{80D2F0C6-2B17-40BC-8F17-026095745F7C}" dt="2024-02-28T14:14:55.004" v="1202" actId="1076"/>
          <ac:spMkLst>
            <pc:docMk/>
            <pc:sldMk cId="0" sldId="418"/>
            <ac:spMk id="7" creationId="{A4DA481E-B6D7-42D3-8DE7-28254F222691}"/>
          </ac:spMkLst>
        </pc:spChg>
        <pc:picChg chg="add mod modCrop">
          <ac:chgData name="1804173 - S.M.Nahian Al Wasi" userId="86c2c833-0acc-494e-89b6-eb16ddb954db" providerId="ADAL" clId="{80D2F0C6-2B17-40BC-8F17-026095745F7C}" dt="2024-02-28T14:14:02.638" v="1151" actId="1076"/>
          <ac:picMkLst>
            <pc:docMk/>
            <pc:sldMk cId="0" sldId="418"/>
            <ac:picMk id="6" creationId="{2A91E073-49D4-4A87-A5BA-DC04F93BBAE9}"/>
          </ac:picMkLst>
        </pc:picChg>
      </pc:sldChg>
      <pc:sldChg chg="delSp del mod">
        <pc:chgData name="1804173 - S.M.Nahian Al Wasi" userId="86c2c833-0acc-494e-89b6-eb16ddb954db" providerId="ADAL" clId="{80D2F0C6-2B17-40BC-8F17-026095745F7C}" dt="2024-02-28T14:10:06.753" v="1140" actId="47"/>
        <pc:sldMkLst>
          <pc:docMk/>
          <pc:sldMk cId="0" sldId="419"/>
        </pc:sldMkLst>
        <pc:spChg chg="del">
          <ac:chgData name="1804173 - S.M.Nahian Al Wasi" userId="86c2c833-0acc-494e-89b6-eb16ddb954db" providerId="ADAL" clId="{80D2F0C6-2B17-40BC-8F17-026095745F7C}" dt="2024-02-28T14:04:47.338" v="1101" actId="478"/>
          <ac:spMkLst>
            <pc:docMk/>
            <pc:sldMk cId="0" sldId="419"/>
            <ac:spMk id="2" creationId="{00000000-0000-0000-0000-000000000000}"/>
          </ac:spMkLst>
        </pc:spChg>
      </pc:sldChg>
      <pc:sldChg chg="delSp modSp mod">
        <pc:chgData name="1804173 - S.M.Nahian Al Wasi" userId="86c2c833-0acc-494e-89b6-eb16ddb954db" providerId="ADAL" clId="{80D2F0C6-2B17-40BC-8F17-026095745F7C}" dt="2024-02-28T14:23:08.154" v="1348" actId="5793"/>
        <pc:sldMkLst>
          <pc:docMk/>
          <pc:sldMk cId="0" sldId="420"/>
        </pc:sldMkLst>
        <pc:spChg chg="del">
          <ac:chgData name="1804173 - S.M.Nahian Al Wasi" userId="86c2c833-0acc-494e-89b6-eb16ddb954db" providerId="ADAL" clId="{80D2F0C6-2B17-40BC-8F17-026095745F7C}" dt="2024-02-28T14:22:57.012" v="1341" actId="478"/>
          <ac:spMkLst>
            <pc:docMk/>
            <pc:sldMk cId="0" sldId="420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23:08.154" v="1348" actId="5793"/>
          <ac:spMkLst>
            <pc:docMk/>
            <pc:sldMk cId="0" sldId="420"/>
            <ac:spMk id="3" creationId="{00000000-0000-0000-0000-000000000000}"/>
          </ac:spMkLst>
        </pc:spChg>
      </pc:sldChg>
      <pc:sldChg chg="modSp mod">
        <pc:chgData name="1804173 - S.M.Nahian Al Wasi" userId="86c2c833-0acc-494e-89b6-eb16ddb954db" providerId="ADAL" clId="{80D2F0C6-2B17-40BC-8F17-026095745F7C}" dt="2024-02-28T14:30:17.060" v="1470" actId="1076"/>
        <pc:sldMkLst>
          <pc:docMk/>
          <pc:sldMk cId="0" sldId="421"/>
        </pc:sldMkLst>
        <pc:spChg chg="mod">
          <ac:chgData name="1804173 - S.M.Nahian Al Wasi" userId="86c2c833-0acc-494e-89b6-eb16ddb954db" providerId="ADAL" clId="{80D2F0C6-2B17-40BC-8F17-026095745F7C}" dt="2024-02-28T14:30:17.060" v="1470" actId="1076"/>
          <ac:spMkLst>
            <pc:docMk/>
            <pc:sldMk cId="0" sldId="421"/>
            <ac:spMk id="4" creationId="{00000000-0000-0000-0000-000000000000}"/>
          </ac:spMkLst>
        </pc:spChg>
      </pc:sldChg>
      <pc:sldChg chg="addSp modSp mod">
        <pc:chgData name="1804173 - S.M.Nahian Al Wasi" userId="86c2c833-0acc-494e-89b6-eb16ddb954db" providerId="ADAL" clId="{80D2F0C6-2B17-40BC-8F17-026095745F7C}" dt="2024-02-28T14:31:23.048" v="1553" actId="1076"/>
        <pc:sldMkLst>
          <pc:docMk/>
          <pc:sldMk cId="0" sldId="423"/>
        </pc:sldMkLst>
        <pc:spChg chg="mod">
          <ac:chgData name="1804173 - S.M.Nahian Al Wasi" userId="86c2c833-0acc-494e-89b6-eb16ddb954db" providerId="ADAL" clId="{80D2F0C6-2B17-40BC-8F17-026095745F7C}" dt="2024-02-28T14:30:24.098" v="1472" actId="1076"/>
          <ac:spMkLst>
            <pc:docMk/>
            <pc:sldMk cId="0" sldId="423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30:22.286" v="1471" actId="1076"/>
          <ac:spMkLst>
            <pc:docMk/>
            <pc:sldMk cId="0" sldId="423"/>
            <ac:spMk id="4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30:27.449" v="1473" actId="1076"/>
          <ac:spMkLst>
            <pc:docMk/>
            <pc:sldMk cId="0" sldId="423"/>
            <ac:spMk id="5" creationId="{08F703E2-AFB5-DA64-354C-C7626BBFD277}"/>
          </ac:spMkLst>
        </pc:spChg>
        <pc:spChg chg="add mod">
          <ac:chgData name="1804173 - S.M.Nahian Al Wasi" userId="86c2c833-0acc-494e-89b6-eb16ddb954db" providerId="ADAL" clId="{80D2F0C6-2B17-40BC-8F17-026095745F7C}" dt="2024-02-28T14:31:23.048" v="1553" actId="1076"/>
          <ac:spMkLst>
            <pc:docMk/>
            <pc:sldMk cId="0" sldId="423"/>
            <ac:spMk id="6" creationId="{5AD4C4D5-AF78-4F88-AA0A-3F4CDC6BF7D8}"/>
          </ac:spMkLst>
        </pc:spChg>
      </pc:sldChg>
      <pc:sldChg chg="addSp delSp modSp mod">
        <pc:chgData name="1804173 - S.M.Nahian Al Wasi" userId="86c2c833-0acc-494e-89b6-eb16ddb954db" providerId="ADAL" clId="{80D2F0C6-2B17-40BC-8F17-026095745F7C}" dt="2024-02-28T14:21:38.148" v="1333" actId="14100"/>
        <pc:sldMkLst>
          <pc:docMk/>
          <pc:sldMk cId="0" sldId="424"/>
        </pc:sldMkLst>
        <pc:spChg chg="del">
          <ac:chgData name="1804173 - S.M.Nahian Al Wasi" userId="86c2c833-0acc-494e-89b6-eb16ddb954db" providerId="ADAL" clId="{80D2F0C6-2B17-40BC-8F17-026095745F7C}" dt="2024-02-28T14:17:42.636" v="1230" actId="478"/>
          <ac:spMkLst>
            <pc:docMk/>
            <pc:sldMk cId="0" sldId="424"/>
            <ac:spMk id="2" creationId="{00000000-0000-0000-0000-000000000000}"/>
          </ac:spMkLst>
        </pc:spChg>
        <pc:spChg chg="add mod">
          <ac:chgData name="1804173 - S.M.Nahian Al Wasi" userId="86c2c833-0acc-494e-89b6-eb16ddb954db" providerId="ADAL" clId="{80D2F0C6-2B17-40BC-8F17-026095745F7C}" dt="2024-02-28T14:19:20.508" v="1301" actId="20577"/>
          <ac:spMkLst>
            <pc:docMk/>
            <pc:sldMk cId="0" sldId="424"/>
            <ac:spMk id="6" creationId="{95CABF2F-12DB-40F1-93BA-FEF6E9B45090}"/>
          </ac:spMkLst>
        </pc:spChg>
        <pc:picChg chg="add mod modCrop">
          <ac:chgData name="1804173 - S.M.Nahian Al Wasi" userId="86c2c833-0acc-494e-89b6-eb16ddb954db" providerId="ADAL" clId="{80D2F0C6-2B17-40BC-8F17-026095745F7C}" dt="2024-02-28T14:21:38.148" v="1333" actId="14100"/>
          <ac:picMkLst>
            <pc:docMk/>
            <pc:sldMk cId="0" sldId="424"/>
            <ac:picMk id="5" creationId="{382E0F18-0756-46B7-87E8-483260D1ED98}"/>
          </ac:picMkLst>
        </pc:picChg>
        <pc:picChg chg="add mod">
          <ac:chgData name="1804173 - S.M.Nahian Al Wasi" userId="86c2c833-0acc-494e-89b6-eb16ddb954db" providerId="ADAL" clId="{80D2F0C6-2B17-40BC-8F17-026095745F7C}" dt="2024-02-28T14:21:34.749" v="1332" actId="14100"/>
          <ac:picMkLst>
            <pc:docMk/>
            <pc:sldMk cId="0" sldId="424"/>
            <ac:picMk id="8" creationId="{11C5C290-33DC-40D9-8F5E-10C893DA50DA}"/>
          </ac:picMkLst>
        </pc:picChg>
      </pc:sldChg>
      <pc:sldChg chg="modSp del mod">
        <pc:chgData name="1804173 - S.M.Nahian Al Wasi" userId="86c2c833-0acc-494e-89b6-eb16ddb954db" providerId="ADAL" clId="{80D2F0C6-2B17-40BC-8F17-026095745F7C}" dt="2024-02-28T14:17:43.964" v="1231" actId="47"/>
        <pc:sldMkLst>
          <pc:docMk/>
          <pc:sldMk cId="0" sldId="425"/>
        </pc:sldMkLst>
        <pc:spChg chg="mod">
          <ac:chgData name="1804173 - S.M.Nahian Al Wasi" userId="86c2c833-0acc-494e-89b6-eb16ddb954db" providerId="ADAL" clId="{80D2F0C6-2B17-40BC-8F17-026095745F7C}" dt="2024-02-28T14:16:47.853" v="1217" actId="14100"/>
          <ac:spMkLst>
            <pc:docMk/>
            <pc:sldMk cId="0" sldId="425"/>
            <ac:spMk id="2" creationId="{00000000-0000-0000-0000-000000000000}"/>
          </ac:spMkLst>
        </pc:spChg>
      </pc:sldChg>
      <pc:sldChg chg="modSp mod">
        <pc:chgData name="1804173 - S.M.Nahian Al Wasi" userId="86c2c833-0acc-494e-89b6-eb16ddb954db" providerId="ADAL" clId="{80D2F0C6-2B17-40BC-8F17-026095745F7C}" dt="2024-02-28T14:25:23.524" v="1386" actId="207"/>
        <pc:sldMkLst>
          <pc:docMk/>
          <pc:sldMk cId="41479321" sldId="426"/>
        </pc:sldMkLst>
        <pc:spChg chg="mod">
          <ac:chgData name="1804173 - S.M.Nahian Al Wasi" userId="86c2c833-0acc-494e-89b6-eb16ddb954db" providerId="ADAL" clId="{80D2F0C6-2B17-40BC-8F17-026095745F7C}" dt="2024-02-28T14:25:23.524" v="1386" actId="207"/>
          <ac:spMkLst>
            <pc:docMk/>
            <pc:sldMk cId="41479321" sldId="426"/>
            <ac:spMk id="3" creationId="{00000000-0000-0000-0000-000000000000}"/>
          </ac:spMkLst>
        </pc:spChg>
      </pc:sldChg>
      <pc:sldChg chg="modSp mod">
        <pc:chgData name="1804173 - S.M.Nahian Al Wasi" userId="86c2c833-0acc-494e-89b6-eb16ddb954db" providerId="ADAL" clId="{80D2F0C6-2B17-40BC-8F17-026095745F7C}" dt="2024-02-28T14:27:38.941" v="1407" actId="1076"/>
        <pc:sldMkLst>
          <pc:docMk/>
          <pc:sldMk cId="0" sldId="427"/>
        </pc:sldMkLst>
        <pc:spChg chg="mod">
          <ac:chgData name="1804173 - S.M.Nahian Al Wasi" userId="86c2c833-0acc-494e-89b6-eb16ddb954db" providerId="ADAL" clId="{80D2F0C6-2B17-40BC-8F17-026095745F7C}" dt="2024-02-28T14:27:33.666" v="1406" actId="14100"/>
          <ac:spMkLst>
            <pc:docMk/>
            <pc:sldMk cId="0" sldId="427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27:38.941" v="1407" actId="1076"/>
          <ac:spMkLst>
            <pc:docMk/>
            <pc:sldMk cId="0" sldId="427"/>
            <ac:spMk id="5" creationId="{3F64FF52-9BC3-7296-744C-2B39C88C564D}"/>
          </ac:spMkLst>
        </pc:spChg>
      </pc:sldChg>
      <pc:sldChg chg="modSp mod">
        <pc:chgData name="1804173 - S.M.Nahian Al Wasi" userId="86c2c833-0acc-494e-89b6-eb16ddb954db" providerId="ADAL" clId="{80D2F0C6-2B17-40BC-8F17-026095745F7C}" dt="2024-02-28T14:27:50.318" v="1409" actId="1076"/>
        <pc:sldMkLst>
          <pc:docMk/>
          <pc:sldMk cId="0" sldId="428"/>
        </pc:sldMkLst>
        <pc:spChg chg="mod">
          <ac:chgData name="1804173 - S.M.Nahian Al Wasi" userId="86c2c833-0acc-494e-89b6-eb16ddb954db" providerId="ADAL" clId="{80D2F0C6-2B17-40BC-8F17-026095745F7C}" dt="2024-02-28T14:27:42.285" v="1408" actId="14100"/>
          <ac:spMkLst>
            <pc:docMk/>
            <pc:sldMk cId="0" sldId="428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27:50.318" v="1409" actId="1076"/>
          <ac:spMkLst>
            <pc:docMk/>
            <pc:sldMk cId="0" sldId="428"/>
            <ac:spMk id="5" creationId="{33FF4B0F-507F-99F5-B9C5-4023E3A338A0}"/>
          </ac:spMkLst>
        </pc:spChg>
      </pc:sldChg>
      <pc:sldChg chg="del">
        <pc:chgData name="1804173 - S.M.Nahian Al Wasi" userId="86c2c833-0acc-494e-89b6-eb16ddb954db" providerId="ADAL" clId="{80D2F0C6-2B17-40BC-8F17-026095745F7C}" dt="2024-02-28T14:37:15.640" v="1582" actId="47"/>
        <pc:sldMkLst>
          <pc:docMk/>
          <pc:sldMk cId="0" sldId="429"/>
        </pc:sldMkLst>
      </pc:sldChg>
      <pc:sldChg chg="modSp mod">
        <pc:chgData name="1804173 - S.M.Nahian Al Wasi" userId="86c2c833-0acc-494e-89b6-eb16ddb954db" providerId="ADAL" clId="{80D2F0C6-2B17-40BC-8F17-026095745F7C}" dt="2024-02-28T14:41:03.046" v="1686"/>
        <pc:sldMkLst>
          <pc:docMk/>
          <pc:sldMk cId="0" sldId="430"/>
        </pc:sldMkLst>
        <pc:spChg chg="mod">
          <ac:chgData name="1804173 - S.M.Nahian Al Wasi" userId="86c2c833-0acc-494e-89b6-eb16ddb954db" providerId="ADAL" clId="{80D2F0C6-2B17-40BC-8F17-026095745F7C}" dt="2024-02-28T14:41:03.046" v="1686"/>
          <ac:spMkLst>
            <pc:docMk/>
            <pc:sldMk cId="0" sldId="430"/>
            <ac:spMk id="9" creationId="{00000000-0000-0000-0000-000000000000}"/>
          </ac:spMkLst>
        </pc:spChg>
      </pc:sldChg>
      <pc:sldChg chg="modSp mod">
        <pc:chgData name="1804173 - S.M.Nahian Al Wasi" userId="86c2c833-0acc-494e-89b6-eb16ddb954db" providerId="ADAL" clId="{80D2F0C6-2B17-40BC-8F17-026095745F7C}" dt="2024-02-28T14:41:13.026" v="1687" actId="1076"/>
        <pc:sldMkLst>
          <pc:docMk/>
          <pc:sldMk cId="0" sldId="431"/>
        </pc:sldMkLst>
        <pc:spChg chg="mod">
          <ac:chgData name="1804173 - S.M.Nahian Al Wasi" userId="86c2c833-0acc-494e-89b6-eb16ddb954db" providerId="ADAL" clId="{80D2F0C6-2B17-40BC-8F17-026095745F7C}" dt="2024-02-28T14:41:13.026" v="1687" actId="1076"/>
          <ac:spMkLst>
            <pc:docMk/>
            <pc:sldMk cId="0" sldId="431"/>
            <ac:spMk id="3" creationId="{00000000-0000-0000-0000-000000000000}"/>
          </ac:spMkLst>
        </pc:spChg>
      </pc:sldChg>
      <pc:sldChg chg="addSp delSp modSp mod">
        <pc:chgData name="1804173 - S.M.Nahian Al Wasi" userId="86c2c833-0acc-494e-89b6-eb16ddb954db" providerId="ADAL" clId="{80D2F0C6-2B17-40BC-8F17-026095745F7C}" dt="2024-02-28T14:43:39.599" v="1785" actId="20577"/>
        <pc:sldMkLst>
          <pc:docMk/>
          <pc:sldMk cId="0" sldId="432"/>
        </pc:sldMkLst>
        <pc:spChg chg="mod modCrop">
          <ac:chgData name="1804173 - S.M.Nahian Al Wasi" userId="86c2c833-0acc-494e-89b6-eb16ddb954db" providerId="ADAL" clId="{80D2F0C6-2B17-40BC-8F17-026095745F7C}" dt="2024-02-28T14:43:17.655" v="1744" actId="732"/>
          <ac:spMkLst>
            <pc:docMk/>
            <pc:sldMk cId="0" sldId="432"/>
            <ac:spMk id="2" creationId="{00000000-0000-0000-0000-000000000000}"/>
          </ac:spMkLst>
        </pc:spChg>
        <pc:spChg chg="add del mod">
          <ac:chgData name="1804173 - S.M.Nahian Al Wasi" userId="86c2c833-0acc-494e-89b6-eb16ddb954db" providerId="ADAL" clId="{80D2F0C6-2B17-40BC-8F17-026095745F7C}" dt="2024-02-28T14:42:34.418" v="1726" actId="21"/>
          <ac:spMkLst>
            <pc:docMk/>
            <pc:sldMk cId="0" sldId="432"/>
            <ac:spMk id="5" creationId="{B81C55C3-4656-48EE-B107-9F8379959AEB}"/>
          </ac:spMkLst>
        </pc:spChg>
        <pc:spChg chg="add mod">
          <ac:chgData name="1804173 - S.M.Nahian Al Wasi" userId="86c2c833-0acc-494e-89b6-eb16ddb954db" providerId="ADAL" clId="{80D2F0C6-2B17-40BC-8F17-026095745F7C}" dt="2024-02-28T14:43:39.599" v="1785" actId="20577"/>
          <ac:spMkLst>
            <pc:docMk/>
            <pc:sldMk cId="0" sldId="432"/>
            <ac:spMk id="6" creationId="{45A8A288-7B8C-490C-B3E1-0F61DC9DDD90}"/>
          </ac:spMkLst>
        </pc:spChg>
      </pc:sldChg>
      <pc:sldChg chg="addSp delSp modSp mod">
        <pc:chgData name="1804173 - S.M.Nahian Al Wasi" userId="86c2c833-0acc-494e-89b6-eb16ddb954db" providerId="ADAL" clId="{80D2F0C6-2B17-40BC-8F17-026095745F7C}" dt="2024-02-28T15:06:32.159" v="2200" actId="20577"/>
        <pc:sldMkLst>
          <pc:docMk/>
          <pc:sldMk cId="0" sldId="433"/>
        </pc:sldMkLst>
        <pc:spChg chg="del">
          <ac:chgData name="1804173 - S.M.Nahian Al Wasi" userId="86c2c833-0acc-494e-89b6-eb16ddb954db" providerId="ADAL" clId="{80D2F0C6-2B17-40BC-8F17-026095745F7C}" dt="2024-02-28T14:44:04.405" v="1796" actId="478"/>
          <ac:spMkLst>
            <pc:docMk/>
            <pc:sldMk cId="0" sldId="433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5:06:32.159" v="2200" actId="20577"/>
          <ac:spMkLst>
            <pc:docMk/>
            <pc:sldMk cId="0" sldId="433"/>
            <ac:spMk id="3" creationId="{00000000-0000-0000-0000-000000000000}"/>
          </ac:spMkLst>
        </pc:spChg>
        <pc:spChg chg="del">
          <ac:chgData name="1804173 - S.M.Nahian Al Wasi" userId="86c2c833-0acc-494e-89b6-eb16ddb954db" providerId="ADAL" clId="{80D2F0C6-2B17-40BC-8F17-026095745F7C}" dt="2024-02-28T14:43:56.237" v="1794" actId="478"/>
          <ac:spMkLst>
            <pc:docMk/>
            <pc:sldMk cId="0" sldId="433"/>
            <ac:spMk id="4" creationId="{3028B0FC-3AA6-4AA1-8CF8-DF3570FC73DC}"/>
          </ac:spMkLst>
        </pc:spChg>
        <pc:spChg chg="add mod">
          <ac:chgData name="1804173 - S.M.Nahian Al Wasi" userId="86c2c833-0acc-494e-89b6-eb16ddb954db" providerId="ADAL" clId="{80D2F0C6-2B17-40BC-8F17-026095745F7C}" dt="2024-02-28T14:47:13.561" v="1884" actId="1076"/>
          <ac:spMkLst>
            <pc:docMk/>
            <pc:sldMk cId="0" sldId="433"/>
            <ac:spMk id="7" creationId="{93CBF35D-EBEA-41A3-B3D3-C19F884620F5}"/>
          </ac:spMkLst>
        </pc:spChg>
        <pc:picChg chg="add mod">
          <ac:chgData name="1804173 - S.M.Nahian Al Wasi" userId="86c2c833-0acc-494e-89b6-eb16ddb954db" providerId="ADAL" clId="{80D2F0C6-2B17-40BC-8F17-026095745F7C}" dt="2024-02-28T14:47:09.581" v="1883" actId="1076"/>
          <ac:picMkLst>
            <pc:docMk/>
            <pc:sldMk cId="0" sldId="433"/>
            <ac:picMk id="8" creationId="{27E5F4B0-CF0C-40AE-A7E5-2510A2506237}"/>
          </ac:picMkLst>
        </pc:picChg>
      </pc:sldChg>
      <pc:sldChg chg="addSp delSp modSp mod">
        <pc:chgData name="1804173 - S.M.Nahian Al Wasi" userId="86c2c833-0acc-494e-89b6-eb16ddb954db" providerId="ADAL" clId="{80D2F0C6-2B17-40BC-8F17-026095745F7C}" dt="2024-02-28T14:51:39.035" v="1986" actId="1076"/>
        <pc:sldMkLst>
          <pc:docMk/>
          <pc:sldMk cId="0" sldId="434"/>
        </pc:sldMkLst>
        <pc:spChg chg="del">
          <ac:chgData name="1804173 - S.M.Nahian Al Wasi" userId="86c2c833-0acc-494e-89b6-eb16ddb954db" providerId="ADAL" clId="{80D2F0C6-2B17-40BC-8F17-026095745F7C}" dt="2024-02-28T14:49:19.088" v="1956" actId="478"/>
          <ac:spMkLst>
            <pc:docMk/>
            <pc:sldMk cId="0" sldId="434"/>
            <ac:spMk id="2" creationId="{00000000-0000-0000-0000-000000000000}"/>
          </ac:spMkLst>
        </pc:spChg>
        <pc:spChg chg="mod">
          <ac:chgData name="1804173 - S.M.Nahian Al Wasi" userId="86c2c833-0acc-494e-89b6-eb16ddb954db" providerId="ADAL" clId="{80D2F0C6-2B17-40BC-8F17-026095745F7C}" dt="2024-02-28T14:51:39.035" v="1986" actId="1076"/>
          <ac:spMkLst>
            <pc:docMk/>
            <pc:sldMk cId="0" sldId="434"/>
            <ac:spMk id="3" creationId="{00000000-0000-0000-0000-000000000000}"/>
          </ac:spMkLst>
        </pc:spChg>
        <pc:spChg chg="add mod">
          <ac:chgData name="1804173 - S.M.Nahian Al Wasi" userId="86c2c833-0acc-494e-89b6-eb16ddb954db" providerId="ADAL" clId="{80D2F0C6-2B17-40BC-8F17-026095745F7C}" dt="2024-02-28T14:51:10.653" v="1975" actId="1076"/>
          <ac:spMkLst>
            <pc:docMk/>
            <pc:sldMk cId="0" sldId="434"/>
            <ac:spMk id="6" creationId="{FFA63455-80E8-4B8D-99C1-5BAE0B18682A}"/>
          </ac:spMkLst>
        </pc:spChg>
        <pc:picChg chg="add mod ord modCrop">
          <ac:chgData name="1804173 - S.M.Nahian Al Wasi" userId="86c2c833-0acc-494e-89b6-eb16ddb954db" providerId="ADAL" clId="{80D2F0C6-2B17-40BC-8F17-026095745F7C}" dt="2024-02-28T14:50:43.039" v="1971" actId="167"/>
          <ac:picMkLst>
            <pc:docMk/>
            <pc:sldMk cId="0" sldId="434"/>
            <ac:picMk id="7" creationId="{E74AC189-1033-4225-9FE4-32A37BDDBE5C}"/>
          </ac:picMkLst>
        </pc:picChg>
      </pc:sldChg>
      <pc:sldChg chg="modSp mod">
        <pc:chgData name="1804173 - S.M.Nahian Al Wasi" userId="86c2c833-0acc-494e-89b6-eb16ddb954db" providerId="ADAL" clId="{80D2F0C6-2B17-40BC-8F17-026095745F7C}" dt="2024-02-28T14:51:48.900" v="1989" actId="20577"/>
        <pc:sldMkLst>
          <pc:docMk/>
          <pc:sldMk cId="0" sldId="435"/>
        </pc:sldMkLst>
        <pc:spChg chg="mod">
          <ac:chgData name="1804173 - S.M.Nahian Al Wasi" userId="86c2c833-0acc-494e-89b6-eb16ddb954db" providerId="ADAL" clId="{80D2F0C6-2B17-40BC-8F17-026095745F7C}" dt="2024-02-28T14:51:48.900" v="1989" actId="20577"/>
          <ac:spMkLst>
            <pc:docMk/>
            <pc:sldMk cId="0" sldId="435"/>
            <ac:spMk id="4" creationId="{00000000-0000-0000-0000-000000000000}"/>
          </ac:spMkLst>
        </pc:spChg>
      </pc:sldChg>
      <pc:sldChg chg="delSp modSp mod">
        <pc:chgData name="1804173 - S.M.Nahian Al Wasi" userId="86c2c833-0acc-494e-89b6-eb16ddb954db" providerId="ADAL" clId="{80D2F0C6-2B17-40BC-8F17-026095745F7C}" dt="2024-02-28T14:31:46.901" v="1561" actId="1076"/>
        <pc:sldMkLst>
          <pc:docMk/>
          <pc:sldMk cId="0" sldId="441"/>
        </pc:sldMkLst>
        <pc:spChg chg="mod">
          <ac:chgData name="1804173 - S.M.Nahian Al Wasi" userId="86c2c833-0acc-494e-89b6-eb16ddb954db" providerId="ADAL" clId="{80D2F0C6-2B17-40BC-8F17-026095745F7C}" dt="2024-02-28T14:31:46.901" v="1561" actId="1076"/>
          <ac:spMkLst>
            <pc:docMk/>
            <pc:sldMk cId="0" sldId="441"/>
            <ac:spMk id="2" creationId="{00000000-0000-0000-0000-000000000000}"/>
          </ac:spMkLst>
        </pc:spChg>
        <pc:spChg chg="del">
          <ac:chgData name="1804173 - S.M.Nahian Al Wasi" userId="86c2c833-0acc-494e-89b6-eb16ddb954db" providerId="ADAL" clId="{80D2F0C6-2B17-40BC-8F17-026095745F7C}" dt="2024-02-28T14:31:28.719" v="1554" actId="478"/>
          <ac:spMkLst>
            <pc:docMk/>
            <pc:sldMk cId="0" sldId="441"/>
            <ac:spMk id="11" creationId="{00000000-0000-0000-0000-000000000000}"/>
          </ac:spMkLst>
        </pc:spChg>
      </pc:sldChg>
      <pc:sldChg chg="del">
        <pc:chgData name="1804173 - S.M.Nahian Al Wasi" userId="86c2c833-0acc-494e-89b6-eb16ddb954db" providerId="ADAL" clId="{80D2F0C6-2B17-40BC-8F17-026095745F7C}" dt="2024-02-28T14:33:04.773" v="1563" actId="47"/>
        <pc:sldMkLst>
          <pc:docMk/>
          <pc:sldMk cId="0" sldId="444"/>
        </pc:sldMkLst>
      </pc:sldChg>
      <pc:sldChg chg="addSp delSp modSp mod">
        <pc:chgData name="1804173 - S.M.Nahian Al Wasi" userId="86c2c833-0acc-494e-89b6-eb16ddb954db" providerId="ADAL" clId="{80D2F0C6-2B17-40BC-8F17-026095745F7C}" dt="2024-02-28T14:37:06.528" v="1579" actId="1076"/>
        <pc:sldMkLst>
          <pc:docMk/>
          <pc:sldMk cId="0" sldId="445"/>
        </pc:sldMkLst>
        <pc:spChg chg="mod">
          <ac:chgData name="1804173 - S.M.Nahian Al Wasi" userId="86c2c833-0acc-494e-89b6-eb16ddb954db" providerId="ADAL" clId="{80D2F0C6-2B17-40BC-8F17-026095745F7C}" dt="2024-02-28T14:37:06.528" v="1579" actId="1076"/>
          <ac:spMkLst>
            <pc:docMk/>
            <pc:sldMk cId="0" sldId="445"/>
            <ac:spMk id="8" creationId="{00000000-0000-0000-0000-000000000000}"/>
          </ac:spMkLst>
        </pc:spChg>
        <pc:picChg chg="add mod">
          <ac:chgData name="1804173 - S.M.Nahian Al Wasi" userId="86c2c833-0acc-494e-89b6-eb16ddb954db" providerId="ADAL" clId="{80D2F0C6-2B17-40BC-8F17-026095745F7C}" dt="2024-02-28T14:36:54.316" v="1575" actId="1076"/>
          <ac:picMkLst>
            <pc:docMk/>
            <pc:sldMk cId="0" sldId="445"/>
            <ac:picMk id="11" creationId="{9F4F5D02-FB7C-4C87-96D6-5B938D5B0609}"/>
          </ac:picMkLst>
        </pc:picChg>
        <pc:picChg chg="del">
          <ac:chgData name="1804173 - S.M.Nahian Al Wasi" userId="86c2c833-0acc-494e-89b6-eb16ddb954db" providerId="ADAL" clId="{80D2F0C6-2B17-40BC-8F17-026095745F7C}" dt="2024-02-28T14:33:14.206" v="1565" actId="478"/>
          <ac:picMkLst>
            <pc:docMk/>
            <pc:sldMk cId="0" sldId="445"/>
            <ac:picMk id="17" creationId="{4510713C-6EC9-4D81-8849-F45B69695568}"/>
          </ac:picMkLst>
        </pc:picChg>
      </pc:sldChg>
      <pc:sldChg chg="del">
        <pc:chgData name="1804173 - S.M.Nahian Al Wasi" userId="86c2c833-0acc-494e-89b6-eb16ddb954db" providerId="ADAL" clId="{80D2F0C6-2B17-40BC-8F17-026095745F7C}" dt="2024-02-28T14:37:12.592" v="1580" actId="47"/>
        <pc:sldMkLst>
          <pc:docMk/>
          <pc:sldMk cId="0" sldId="446"/>
        </pc:sldMkLst>
      </pc:sldChg>
      <pc:sldChg chg="del">
        <pc:chgData name="1804173 - S.M.Nahian Al Wasi" userId="86c2c833-0acc-494e-89b6-eb16ddb954db" providerId="ADAL" clId="{80D2F0C6-2B17-40BC-8F17-026095745F7C}" dt="2024-02-28T13:46:53.624" v="478" actId="47"/>
        <pc:sldMkLst>
          <pc:docMk/>
          <pc:sldMk cId="0" sldId="448"/>
        </pc:sldMkLst>
      </pc:sldChg>
      <pc:sldChg chg="addSp delSp modSp mod">
        <pc:chgData name="1804173 - S.M.Nahian Al Wasi" userId="86c2c833-0acc-494e-89b6-eb16ddb954db" providerId="ADAL" clId="{80D2F0C6-2B17-40BC-8F17-026095745F7C}" dt="2024-02-28T14:30:02.975" v="1467" actId="20577"/>
        <pc:sldMkLst>
          <pc:docMk/>
          <pc:sldMk cId="685388590" sldId="449"/>
        </pc:sldMkLst>
        <pc:spChg chg="mod">
          <ac:chgData name="1804173 - S.M.Nahian Al Wasi" userId="86c2c833-0acc-494e-89b6-eb16ddb954db" providerId="ADAL" clId="{80D2F0C6-2B17-40BC-8F17-026095745F7C}" dt="2024-02-28T14:29:55.532" v="1457" actId="1076"/>
          <ac:spMkLst>
            <pc:docMk/>
            <pc:sldMk cId="685388590" sldId="449"/>
            <ac:spMk id="8" creationId="{A3B728DB-312F-D4AF-A9FF-4B361266280C}"/>
          </ac:spMkLst>
        </pc:spChg>
        <pc:spChg chg="del">
          <ac:chgData name="1804173 - S.M.Nahian Al Wasi" userId="86c2c833-0acc-494e-89b6-eb16ddb954db" providerId="ADAL" clId="{80D2F0C6-2B17-40BC-8F17-026095745F7C}" dt="2024-02-28T14:29:50.115" v="1456" actId="478"/>
          <ac:spMkLst>
            <pc:docMk/>
            <pc:sldMk cId="685388590" sldId="449"/>
            <ac:spMk id="9" creationId="{D425A82A-C72A-AF51-AA02-969FE409A918}"/>
          </ac:spMkLst>
        </pc:spChg>
        <pc:spChg chg="add mod">
          <ac:chgData name="1804173 - S.M.Nahian Al Wasi" userId="86c2c833-0acc-494e-89b6-eb16ddb954db" providerId="ADAL" clId="{80D2F0C6-2B17-40BC-8F17-026095745F7C}" dt="2024-02-28T14:30:02.975" v="1467" actId="20577"/>
          <ac:spMkLst>
            <pc:docMk/>
            <pc:sldMk cId="685388590" sldId="449"/>
            <ac:spMk id="12" creationId="{EC90B307-88CC-47F1-9515-303BA3C36C68}"/>
          </ac:spMkLst>
        </pc:spChg>
      </pc:sldChg>
      <pc:sldChg chg="modSp mod">
        <pc:chgData name="1804173 - S.M.Nahian Al Wasi" userId="86c2c833-0acc-494e-89b6-eb16ddb954db" providerId="ADAL" clId="{80D2F0C6-2B17-40BC-8F17-026095745F7C}" dt="2024-02-28T14:07:13.993" v="1123" actId="207"/>
        <pc:sldMkLst>
          <pc:docMk/>
          <pc:sldMk cId="864166911" sldId="450"/>
        </pc:sldMkLst>
        <pc:spChg chg="mod">
          <ac:chgData name="1804173 - S.M.Nahian Al Wasi" userId="86c2c833-0acc-494e-89b6-eb16ddb954db" providerId="ADAL" clId="{80D2F0C6-2B17-40BC-8F17-026095745F7C}" dt="2024-02-28T14:07:13.993" v="1123" actId="207"/>
          <ac:spMkLst>
            <pc:docMk/>
            <pc:sldMk cId="864166911" sldId="450"/>
            <ac:spMk id="4" creationId="{04A564A9-4546-9FA3-46E3-777B7B9B8D44}"/>
          </ac:spMkLst>
        </pc:spChg>
        <pc:spChg chg="mod">
          <ac:chgData name="1804173 - S.M.Nahian Al Wasi" userId="86c2c833-0acc-494e-89b6-eb16ddb954db" providerId="ADAL" clId="{80D2F0C6-2B17-40BC-8F17-026095745F7C}" dt="2024-02-28T14:03:13.638" v="1081" actId="1076"/>
          <ac:spMkLst>
            <pc:docMk/>
            <pc:sldMk cId="864166911" sldId="450"/>
            <ac:spMk id="77" creationId="{96B84566-A1F2-4D19-FF61-3828849A8292}"/>
          </ac:spMkLst>
        </pc:spChg>
        <pc:spChg chg="mod">
          <ac:chgData name="1804173 - S.M.Nahian Al Wasi" userId="86c2c833-0acc-494e-89b6-eb16ddb954db" providerId="ADAL" clId="{80D2F0C6-2B17-40BC-8F17-026095745F7C}" dt="2024-02-28T14:03:16.485" v="1082" actId="1076"/>
          <ac:spMkLst>
            <pc:docMk/>
            <pc:sldMk cId="864166911" sldId="450"/>
            <ac:spMk id="78" creationId="{5408FA28-273C-7DAD-1E22-E9A5E152C7A8}"/>
          </ac:spMkLst>
        </pc:spChg>
      </pc:sldChg>
      <pc:sldChg chg="delSp modSp mod setBg">
        <pc:chgData name="1804173 - S.M.Nahian Al Wasi" userId="86c2c833-0acc-494e-89b6-eb16ddb954db" providerId="ADAL" clId="{80D2F0C6-2B17-40BC-8F17-026095745F7C}" dt="2024-02-28T14:09:16.331" v="1137" actId="207"/>
        <pc:sldMkLst>
          <pc:docMk/>
          <pc:sldMk cId="2556760455" sldId="451"/>
        </pc:sldMkLst>
        <pc:spChg chg="mod">
          <ac:chgData name="1804173 - S.M.Nahian Al Wasi" userId="86c2c833-0acc-494e-89b6-eb16ddb954db" providerId="ADAL" clId="{80D2F0C6-2B17-40BC-8F17-026095745F7C}" dt="2024-02-28T14:06:47.792" v="1116" actId="207"/>
          <ac:spMkLst>
            <pc:docMk/>
            <pc:sldMk cId="2556760455" sldId="451"/>
            <ac:spMk id="24" creationId="{A38A176A-26B6-CDB4-568B-6DC79545F80C}"/>
          </ac:spMkLst>
        </pc:spChg>
        <pc:spChg chg="del mod">
          <ac:chgData name="1804173 - S.M.Nahian Al Wasi" userId="86c2c833-0acc-494e-89b6-eb16ddb954db" providerId="ADAL" clId="{80D2F0C6-2B17-40BC-8F17-026095745F7C}" dt="2024-02-28T13:57:12.606" v="992" actId="478"/>
          <ac:spMkLst>
            <pc:docMk/>
            <pc:sldMk cId="2556760455" sldId="451"/>
            <ac:spMk id="33" creationId="{E995F027-15D5-71FD-A641-7CE7D149DF2B}"/>
          </ac:spMkLst>
        </pc:spChg>
        <pc:graphicFrameChg chg="ord">
          <ac:chgData name="1804173 - S.M.Nahian Al Wasi" userId="86c2c833-0acc-494e-89b6-eb16ddb954db" providerId="ADAL" clId="{80D2F0C6-2B17-40BC-8F17-026095745F7C}" dt="2024-02-28T13:57:08.772" v="990" actId="167"/>
          <ac:graphicFrameMkLst>
            <pc:docMk/>
            <pc:sldMk cId="2556760455" sldId="451"/>
            <ac:graphicFrameMk id="3" creationId="{FD489053-936C-1C8C-1CA7-03B8833B8F35}"/>
          </ac:graphicFrameMkLst>
        </pc:graphicFrameChg>
        <pc:graphicFrameChg chg="mod modGraphic">
          <ac:chgData name="1804173 - S.M.Nahian Al Wasi" userId="86c2c833-0acc-494e-89b6-eb16ddb954db" providerId="ADAL" clId="{80D2F0C6-2B17-40BC-8F17-026095745F7C}" dt="2024-02-28T14:09:16.331" v="1137" actId="207"/>
          <ac:graphicFrameMkLst>
            <pc:docMk/>
            <pc:sldMk cId="2556760455" sldId="451"/>
            <ac:graphicFrameMk id="5" creationId="{7C1FE523-CDCE-C9B3-E6F6-DB126F6412F5}"/>
          </ac:graphicFrameMkLst>
        </pc:graphicFrameChg>
      </pc:sldChg>
      <pc:sldChg chg="modSp mod">
        <pc:chgData name="1804173 - S.M.Nahian Al Wasi" userId="86c2c833-0acc-494e-89b6-eb16ddb954db" providerId="ADAL" clId="{80D2F0C6-2B17-40BC-8F17-026095745F7C}" dt="2024-02-28T14:17:15.653" v="1223" actId="207"/>
        <pc:sldMkLst>
          <pc:docMk/>
          <pc:sldMk cId="1989188905" sldId="452"/>
        </pc:sldMkLst>
        <pc:spChg chg="mod">
          <ac:chgData name="1804173 - S.M.Nahian Al Wasi" userId="86c2c833-0acc-494e-89b6-eb16ddb954db" providerId="ADAL" clId="{80D2F0C6-2B17-40BC-8F17-026095745F7C}" dt="2024-02-28T14:17:15.653" v="1223" actId="207"/>
          <ac:spMkLst>
            <pc:docMk/>
            <pc:sldMk cId="1989188905" sldId="452"/>
            <ac:spMk id="2" creationId="{C79C9629-2CFC-A74F-6990-EE2EF4F181F9}"/>
          </ac:spMkLst>
        </pc:spChg>
      </pc:sldChg>
      <pc:sldChg chg="addSp delSp modSp new mod">
        <pc:chgData name="1804173 - S.M.Nahian Al Wasi" userId="86c2c833-0acc-494e-89b6-eb16ddb954db" providerId="ADAL" clId="{80D2F0C6-2B17-40BC-8F17-026095745F7C}" dt="2024-02-28T13:27:45.688" v="181" actId="167"/>
        <pc:sldMkLst>
          <pc:docMk/>
          <pc:sldMk cId="4060894044" sldId="453"/>
        </pc:sldMkLst>
        <pc:spChg chg="add del mod">
          <ac:chgData name="1804173 - S.M.Nahian Al Wasi" userId="86c2c833-0acc-494e-89b6-eb16ddb954db" providerId="ADAL" clId="{80D2F0C6-2B17-40BC-8F17-026095745F7C}" dt="2024-02-28T13:21:49.272" v="91"/>
          <ac:spMkLst>
            <pc:docMk/>
            <pc:sldMk cId="4060894044" sldId="453"/>
            <ac:spMk id="3" creationId="{E7A5A83F-1653-4130-911A-65A6954DCEB2}"/>
          </ac:spMkLst>
        </pc:spChg>
        <pc:spChg chg="mod">
          <ac:chgData name="1804173 - S.M.Nahian Al Wasi" userId="86c2c833-0acc-494e-89b6-eb16ddb954db" providerId="ADAL" clId="{80D2F0C6-2B17-40BC-8F17-026095745F7C}" dt="2024-02-28T13:21:56.328" v="92"/>
          <ac:spMkLst>
            <pc:docMk/>
            <pc:sldMk cId="4060894044" sldId="453"/>
            <ac:spMk id="5" creationId="{DD6AEEC7-5D93-4C74-9C07-6C861956B5FA}"/>
          </ac:spMkLst>
        </pc:spChg>
        <pc:spChg chg="mod">
          <ac:chgData name="1804173 - S.M.Nahian Al Wasi" userId="86c2c833-0acc-494e-89b6-eb16ddb954db" providerId="ADAL" clId="{80D2F0C6-2B17-40BC-8F17-026095745F7C}" dt="2024-02-28T13:21:56.328" v="92"/>
          <ac:spMkLst>
            <pc:docMk/>
            <pc:sldMk cId="4060894044" sldId="453"/>
            <ac:spMk id="7" creationId="{7747257B-0426-4D50-8D76-839EBE222991}"/>
          </ac:spMkLst>
        </pc:spChg>
        <pc:spChg chg="add mod">
          <ac:chgData name="1804173 - S.M.Nahian Al Wasi" userId="86c2c833-0acc-494e-89b6-eb16ddb954db" providerId="ADAL" clId="{80D2F0C6-2B17-40BC-8F17-026095745F7C}" dt="2024-02-28T13:27:19.813" v="175" actId="14100"/>
          <ac:spMkLst>
            <pc:docMk/>
            <pc:sldMk cId="4060894044" sldId="453"/>
            <ac:spMk id="9" creationId="{033216C7-97FD-41D4-90B4-000D1124D73A}"/>
          </ac:spMkLst>
        </pc:spChg>
        <pc:spChg chg="mod">
          <ac:chgData name="1804173 - S.M.Nahian Al Wasi" userId="86c2c833-0acc-494e-89b6-eb16ddb954db" providerId="ADAL" clId="{80D2F0C6-2B17-40BC-8F17-026095745F7C}" dt="2024-02-28T13:27:35.422" v="177"/>
          <ac:spMkLst>
            <pc:docMk/>
            <pc:sldMk cId="4060894044" sldId="453"/>
            <ac:spMk id="11" creationId="{9C3B84D3-3A99-4058-8E50-D639E2792DFC}"/>
          </ac:spMkLst>
        </pc:spChg>
        <pc:spChg chg="mod">
          <ac:chgData name="1804173 - S.M.Nahian Al Wasi" userId="86c2c833-0acc-494e-89b6-eb16ddb954db" providerId="ADAL" clId="{80D2F0C6-2B17-40BC-8F17-026095745F7C}" dt="2024-02-28T13:27:35.422" v="177"/>
          <ac:spMkLst>
            <pc:docMk/>
            <pc:sldMk cId="4060894044" sldId="453"/>
            <ac:spMk id="13" creationId="{1C538503-BE80-4FDA-8AF2-FA510993BD17}"/>
          </ac:spMkLst>
        </pc:spChg>
        <pc:grpChg chg="add del mod">
          <ac:chgData name="1804173 - S.M.Nahian Al Wasi" userId="86c2c833-0acc-494e-89b6-eb16ddb954db" providerId="ADAL" clId="{80D2F0C6-2B17-40BC-8F17-026095745F7C}" dt="2024-02-28T13:25:22.291" v="128" actId="478"/>
          <ac:grpSpMkLst>
            <pc:docMk/>
            <pc:sldMk cId="4060894044" sldId="453"/>
            <ac:grpSpMk id="4" creationId="{2B09887D-C85C-44C1-9C9E-D2363A7AF09F}"/>
          </ac:grpSpMkLst>
        </pc:grpChg>
        <pc:grpChg chg="add del mod">
          <ac:chgData name="1804173 - S.M.Nahian Al Wasi" userId="86c2c833-0acc-494e-89b6-eb16ddb954db" providerId="ADAL" clId="{80D2F0C6-2B17-40BC-8F17-026095745F7C}" dt="2024-02-28T13:25:22.291" v="128" actId="478"/>
          <ac:grpSpMkLst>
            <pc:docMk/>
            <pc:sldMk cId="4060894044" sldId="453"/>
            <ac:grpSpMk id="6" creationId="{2D293539-6DE0-4CF4-A52C-ADA125C4294E}"/>
          </ac:grpSpMkLst>
        </pc:grpChg>
        <pc:grpChg chg="add mod ord">
          <ac:chgData name="1804173 - S.M.Nahian Al Wasi" userId="86c2c833-0acc-494e-89b6-eb16ddb954db" providerId="ADAL" clId="{80D2F0C6-2B17-40BC-8F17-026095745F7C}" dt="2024-02-28T13:27:45.688" v="181" actId="167"/>
          <ac:grpSpMkLst>
            <pc:docMk/>
            <pc:sldMk cId="4060894044" sldId="453"/>
            <ac:grpSpMk id="10" creationId="{11928FF6-5BE6-443A-AE25-F0064F7161D3}"/>
          </ac:grpSpMkLst>
        </pc:grpChg>
        <pc:grpChg chg="add mod ord">
          <ac:chgData name="1804173 - S.M.Nahian Al Wasi" userId="86c2c833-0acc-494e-89b6-eb16ddb954db" providerId="ADAL" clId="{80D2F0C6-2B17-40BC-8F17-026095745F7C}" dt="2024-02-28T13:27:45.688" v="181" actId="167"/>
          <ac:grpSpMkLst>
            <pc:docMk/>
            <pc:sldMk cId="4060894044" sldId="453"/>
            <ac:grpSpMk id="12" creationId="{6EFA3546-5C9A-4801-A440-F13BA3023ED0}"/>
          </ac:grpSpMkLst>
        </pc:grpChg>
        <pc:graphicFrameChg chg="add mod modGraphic">
          <ac:chgData name="1804173 - S.M.Nahian Al Wasi" userId="86c2c833-0acc-494e-89b6-eb16ddb954db" providerId="ADAL" clId="{80D2F0C6-2B17-40BC-8F17-026095745F7C}" dt="2024-02-28T13:27:23.102" v="176" actId="20577"/>
          <ac:graphicFrameMkLst>
            <pc:docMk/>
            <pc:sldMk cId="4060894044" sldId="453"/>
            <ac:graphicFrameMk id="8" creationId="{D27B9B54-2AD4-412C-AE20-CF4DED8EFBB2}"/>
          </ac:graphicFrameMkLst>
        </pc:graphicFrameChg>
      </pc:sldChg>
      <pc:sldChg chg="addSp delSp modSp add mod">
        <pc:chgData name="1804173 - S.M.Nahian Al Wasi" userId="86c2c833-0acc-494e-89b6-eb16ddb954db" providerId="ADAL" clId="{80D2F0C6-2B17-40BC-8F17-026095745F7C}" dt="2024-02-28T13:40:54.626" v="364" actId="21"/>
        <pc:sldMkLst>
          <pc:docMk/>
          <pc:sldMk cId="1882725005" sldId="454"/>
        </pc:sldMkLst>
        <pc:spChg chg="del">
          <ac:chgData name="1804173 - S.M.Nahian Al Wasi" userId="86c2c833-0acc-494e-89b6-eb16ddb954db" providerId="ADAL" clId="{80D2F0C6-2B17-40BC-8F17-026095745F7C}" dt="2024-02-28T13:32:39.209" v="281" actId="21"/>
          <ac:spMkLst>
            <pc:docMk/>
            <pc:sldMk cId="1882725005" sldId="454"/>
            <ac:spMk id="2" creationId="{D3277B38-A32C-3101-249C-F0CFE84454EA}"/>
          </ac:spMkLst>
        </pc:spChg>
        <pc:spChg chg="del">
          <ac:chgData name="1804173 - S.M.Nahian Al Wasi" userId="86c2c833-0acc-494e-89b6-eb16ddb954db" providerId="ADAL" clId="{80D2F0C6-2B17-40BC-8F17-026095745F7C}" dt="2024-02-28T13:28:01.683" v="183" actId="478"/>
          <ac:spMkLst>
            <pc:docMk/>
            <pc:sldMk cId="1882725005" sldId="454"/>
            <ac:spMk id="18" creationId="{F179533B-9088-4F85-9FDE-1419F5216711}"/>
          </ac:spMkLst>
        </pc:spChg>
        <pc:spChg chg="del">
          <ac:chgData name="1804173 - S.M.Nahian Al Wasi" userId="86c2c833-0acc-494e-89b6-eb16ddb954db" providerId="ADAL" clId="{80D2F0C6-2B17-40BC-8F17-026095745F7C}" dt="2024-02-28T13:28:01.683" v="183" actId="478"/>
          <ac:spMkLst>
            <pc:docMk/>
            <pc:sldMk cId="1882725005" sldId="454"/>
            <ac:spMk id="20" creationId="{E33908F4-3C66-4A1E-9A2C-B190BDEBF1C7}"/>
          </ac:spMkLst>
        </pc:spChg>
        <pc:spChg chg="add del mod">
          <ac:chgData name="1804173 - S.M.Nahian Al Wasi" userId="86c2c833-0acc-494e-89b6-eb16ddb954db" providerId="ADAL" clId="{80D2F0C6-2B17-40BC-8F17-026095745F7C}" dt="2024-02-28T13:40:54.626" v="364" actId="21"/>
          <ac:spMkLst>
            <pc:docMk/>
            <pc:sldMk cId="1882725005" sldId="454"/>
            <ac:spMk id="21" creationId="{894FAA5B-69EB-411D-A57B-B79B9AFFF389}"/>
          </ac:spMkLst>
        </pc:spChg>
        <pc:grpChg chg="mod">
          <ac:chgData name="1804173 - S.M.Nahian Al Wasi" userId="86c2c833-0acc-494e-89b6-eb16ddb954db" providerId="ADAL" clId="{80D2F0C6-2B17-40BC-8F17-026095745F7C}" dt="2024-02-28T13:32:34.675" v="279" actId="1076"/>
          <ac:grpSpMkLst>
            <pc:docMk/>
            <pc:sldMk cId="1882725005" sldId="454"/>
            <ac:grpSpMk id="10" creationId="{00000000-0000-0000-0000-000000000000}"/>
          </ac:grpSpMkLst>
        </pc:grpChg>
        <pc:grpChg chg="mod">
          <ac:chgData name="1804173 - S.M.Nahian Al Wasi" userId="86c2c833-0acc-494e-89b6-eb16ddb954db" providerId="ADAL" clId="{80D2F0C6-2B17-40BC-8F17-026095745F7C}" dt="2024-02-28T13:33:20.047" v="313" actId="1076"/>
          <ac:grpSpMkLst>
            <pc:docMk/>
            <pc:sldMk cId="1882725005" sldId="454"/>
            <ac:grpSpMk id="13" creationId="{39A3F06B-CAA9-4EAB-9328-CFC24347D839}"/>
          </ac:grpSpMkLst>
        </pc:grpChg>
        <pc:grpChg chg="mod">
          <ac:chgData name="1804173 - S.M.Nahian Al Wasi" userId="86c2c833-0acc-494e-89b6-eb16ddb954db" providerId="ADAL" clId="{80D2F0C6-2B17-40BC-8F17-026095745F7C}" dt="2024-02-28T13:33:23.912" v="314" actId="1076"/>
          <ac:grpSpMkLst>
            <pc:docMk/>
            <pc:sldMk cId="1882725005" sldId="454"/>
            <ac:grpSpMk id="15" creationId="{E927502B-3999-45EF-BFA9-43A1518E1BCE}"/>
          </ac:grpSpMkLst>
        </pc:grpChg>
        <pc:grpChg chg="del">
          <ac:chgData name="1804173 - S.M.Nahian Al Wasi" userId="86c2c833-0acc-494e-89b6-eb16ddb954db" providerId="ADAL" clId="{80D2F0C6-2B17-40BC-8F17-026095745F7C}" dt="2024-02-28T13:28:01.683" v="183" actId="478"/>
          <ac:grpSpMkLst>
            <pc:docMk/>
            <pc:sldMk cId="1882725005" sldId="454"/>
            <ac:grpSpMk id="16" creationId="{495D0266-1FF7-4264-B06C-0BE5D4BA4D31}"/>
          </ac:grpSpMkLst>
        </pc:grpChg>
        <pc:grpChg chg="mod">
          <ac:chgData name="1804173 - S.M.Nahian Al Wasi" userId="86c2c833-0acc-494e-89b6-eb16ddb954db" providerId="ADAL" clId="{80D2F0C6-2B17-40BC-8F17-026095745F7C}" dt="2024-02-28T13:32:31.391" v="278" actId="1076"/>
          <ac:grpSpMkLst>
            <pc:docMk/>
            <pc:sldMk cId="1882725005" sldId="454"/>
            <ac:grpSpMk id="23" creationId="{CA5AA253-9F67-41D4-93C9-C4FAEEABCE91}"/>
          </ac:grpSpMkLst>
        </pc:grpChg>
        <pc:graphicFrameChg chg="add mod modGraphic">
          <ac:chgData name="1804173 - S.M.Nahian Al Wasi" userId="86c2c833-0acc-494e-89b6-eb16ddb954db" providerId="ADAL" clId="{80D2F0C6-2B17-40BC-8F17-026095745F7C}" dt="2024-02-28T13:33:18.036" v="312" actId="1076"/>
          <ac:graphicFrameMkLst>
            <pc:docMk/>
            <pc:sldMk cId="1882725005" sldId="454"/>
            <ac:graphicFrameMk id="3" creationId="{6D56CC3A-4D28-4C54-BE8E-363A21CF600B}"/>
          </ac:graphicFrameMkLst>
        </pc:graphicFrameChg>
        <pc:picChg chg="del">
          <ac:chgData name="1804173 - S.M.Nahian Al Wasi" userId="86c2c833-0acc-494e-89b6-eb16ddb954db" providerId="ADAL" clId="{80D2F0C6-2B17-40BC-8F17-026095745F7C}" dt="2024-02-28T13:28:01.683" v="183" actId="478"/>
          <ac:picMkLst>
            <pc:docMk/>
            <pc:sldMk cId="1882725005" sldId="454"/>
            <ac:picMk id="6" creationId="{1A7338B9-A803-4F12-A7B0-682026A9F406}"/>
          </ac:picMkLst>
        </pc:picChg>
      </pc:sldChg>
      <pc:sldChg chg="addSp delSp modSp new mod">
        <pc:chgData name="1804173 - S.M.Nahian Al Wasi" userId="86c2c833-0acc-494e-89b6-eb16ddb954db" providerId="ADAL" clId="{80D2F0C6-2B17-40BC-8F17-026095745F7C}" dt="2024-02-28T13:39:26.506" v="341" actId="1076"/>
        <pc:sldMkLst>
          <pc:docMk/>
          <pc:sldMk cId="1352723052" sldId="455"/>
        </pc:sldMkLst>
        <pc:spChg chg="mod">
          <ac:chgData name="1804173 - S.M.Nahian Al Wasi" userId="86c2c833-0acc-494e-89b6-eb16ddb954db" providerId="ADAL" clId="{80D2F0C6-2B17-40BC-8F17-026095745F7C}" dt="2024-02-28T13:39:26.506" v="341" actId="1076"/>
          <ac:spMkLst>
            <pc:docMk/>
            <pc:sldMk cId="1352723052" sldId="455"/>
            <ac:spMk id="2" creationId="{D18A1CE1-C003-4AF3-B6F0-C48DB6F15756}"/>
          </ac:spMkLst>
        </pc:spChg>
        <pc:picChg chg="add del mod">
          <ac:chgData name="1804173 - S.M.Nahian Al Wasi" userId="86c2c833-0acc-494e-89b6-eb16ddb954db" providerId="ADAL" clId="{80D2F0C6-2B17-40BC-8F17-026095745F7C}" dt="2024-02-28T13:36:47.324" v="320" actId="478"/>
          <ac:picMkLst>
            <pc:docMk/>
            <pc:sldMk cId="1352723052" sldId="455"/>
            <ac:picMk id="4" creationId="{819994DF-D21D-43CF-BFA1-F9D32C08C723}"/>
          </ac:picMkLst>
        </pc:picChg>
        <pc:picChg chg="add mod">
          <ac:chgData name="1804173 - S.M.Nahian Al Wasi" userId="86c2c833-0acc-494e-89b6-eb16ddb954db" providerId="ADAL" clId="{80D2F0C6-2B17-40BC-8F17-026095745F7C}" dt="2024-02-28T13:36:59.284" v="322" actId="1076"/>
          <ac:picMkLst>
            <pc:docMk/>
            <pc:sldMk cId="1352723052" sldId="455"/>
            <ac:picMk id="6" creationId="{F3B9DE16-6CF5-4923-9B6A-6767CADA82E2}"/>
          </ac:picMkLst>
        </pc:picChg>
        <pc:picChg chg="add del mod modCrop">
          <ac:chgData name="1804173 - S.M.Nahian Al Wasi" userId="86c2c833-0acc-494e-89b6-eb16ddb954db" providerId="ADAL" clId="{80D2F0C6-2B17-40BC-8F17-026095745F7C}" dt="2024-02-28T13:38:30.115" v="330" actId="478"/>
          <ac:picMkLst>
            <pc:docMk/>
            <pc:sldMk cId="1352723052" sldId="455"/>
            <ac:picMk id="8" creationId="{B9B8B108-ABA6-4C3B-BA72-F6623A3BC3D4}"/>
          </ac:picMkLst>
        </pc:picChg>
        <pc:picChg chg="add del mod">
          <ac:chgData name="1804173 - S.M.Nahian Al Wasi" userId="86c2c833-0acc-494e-89b6-eb16ddb954db" providerId="ADAL" clId="{80D2F0C6-2B17-40BC-8F17-026095745F7C}" dt="2024-02-28T13:38:49.520" v="334" actId="478"/>
          <ac:picMkLst>
            <pc:docMk/>
            <pc:sldMk cId="1352723052" sldId="455"/>
            <ac:picMk id="10" creationId="{ACD7CA4E-9455-4239-BEF0-9D440A0C62AE}"/>
          </ac:picMkLst>
        </pc:picChg>
        <pc:picChg chg="add mod ord">
          <ac:chgData name="1804173 - S.M.Nahian Al Wasi" userId="86c2c833-0acc-494e-89b6-eb16ddb954db" providerId="ADAL" clId="{80D2F0C6-2B17-40BC-8F17-026095745F7C}" dt="2024-02-28T13:39:09.895" v="338" actId="167"/>
          <ac:picMkLst>
            <pc:docMk/>
            <pc:sldMk cId="1352723052" sldId="455"/>
            <ac:picMk id="12" creationId="{CD6D8601-2305-46FA-B67C-392B8ACE2010}"/>
          </ac:picMkLst>
        </pc:picChg>
      </pc:sldChg>
      <pc:sldChg chg="addSp delSp modSp add mod">
        <pc:chgData name="1804173 - S.M.Nahian Al Wasi" userId="86c2c833-0acc-494e-89b6-eb16ddb954db" providerId="ADAL" clId="{80D2F0C6-2B17-40BC-8F17-026095745F7C}" dt="2024-02-28T15:03:14.601" v="2165" actId="20577"/>
        <pc:sldMkLst>
          <pc:docMk/>
          <pc:sldMk cId="1809162544" sldId="456"/>
        </pc:sldMkLst>
        <pc:spChg chg="add mod">
          <ac:chgData name="1804173 - S.M.Nahian Al Wasi" userId="86c2c833-0acc-494e-89b6-eb16ddb954db" providerId="ADAL" clId="{80D2F0C6-2B17-40BC-8F17-026095745F7C}" dt="2024-02-28T15:03:14.601" v="2165" actId="20577"/>
          <ac:spMkLst>
            <pc:docMk/>
            <pc:sldMk cId="1809162544" sldId="456"/>
            <ac:spMk id="7" creationId="{991125DD-4C49-49C8-A4CA-4AC6D5E52D2D}"/>
          </ac:spMkLst>
        </pc:spChg>
        <pc:picChg chg="add mod modCrop">
          <ac:chgData name="1804173 - S.M.Nahian Al Wasi" userId="86c2c833-0acc-494e-89b6-eb16ddb954db" providerId="ADAL" clId="{80D2F0C6-2B17-40BC-8F17-026095745F7C}" dt="2024-02-28T13:40:36.984" v="362" actId="14100"/>
          <ac:picMkLst>
            <pc:docMk/>
            <pc:sldMk cId="1809162544" sldId="456"/>
            <ac:picMk id="4" creationId="{8D76A818-DCC0-4245-A2CA-F1CD663D6CB8}"/>
          </ac:picMkLst>
        </pc:picChg>
        <pc:picChg chg="del">
          <ac:chgData name="1804173 - S.M.Nahian Al Wasi" userId="86c2c833-0acc-494e-89b6-eb16ddb954db" providerId="ADAL" clId="{80D2F0C6-2B17-40BC-8F17-026095745F7C}" dt="2024-02-28T13:39:41.953" v="343" actId="478"/>
          <ac:picMkLst>
            <pc:docMk/>
            <pc:sldMk cId="1809162544" sldId="456"/>
            <ac:picMk id="6" creationId="{F3B9DE16-6CF5-4923-9B6A-6767CADA82E2}"/>
          </ac:picMkLst>
        </pc:picChg>
        <pc:picChg chg="del">
          <ac:chgData name="1804173 - S.M.Nahian Al Wasi" userId="86c2c833-0acc-494e-89b6-eb16ddb954db" providerId="ADAL" clId="{80D2F0C6-2B17-40BC-8F17-026095745F7C}" dt="2024-02-28T13:39:41.953" v="343" actId="478"/>
          <ac:picMkLst>
            <pc:docMk/>
            <pc:sldMk cId="1809162544" sldId="456"/>
            <ac:picMk id="12" creationId="{CD6D8601-2305-46FA-B67C-392B8ACE2010}"/>
          </ac:picMkLst>
        </pc:picChg>
      </pc:sldChg>
      <pc:sldChg chg="addSp delSp modSp add mod">
        <pc:chgData name="1804173 - S.M.Nahian Al Wasi" userId="86c2c833-0acc-494e-89b6-eb16ddb954db" providerId="ADAL" clId="{80D2F0C6-2B17-40BC-8F17-026095745F7C}" dt="2024-02-28T13:45:20.907" v="471" actId="1076"/>
        <pc:sldMkLst>
          <pc:docMk/>
          <pc:sldMk cId="2343856476" sldId="457"/>
        </pc:sldMkLst>
        <pc:spChg chg="mod">
          <ac:chgData name="1804173 - S.M.Nahian Al Wasi" userId="86c2c833-0acc-494e-89b6-eb16ddb954db" providerId="ADAL" clId="{80D2F0C6-2B17-40BC-8F17-026095745F7C}" dt="2024-02-28T13:45:20.907" v="471" actId="1076"/>
          <ac:spMkLst>
            <pc:docMk/>
            <pc:sldMk cId="2343856476" sldId="457"/>
            <ac:spMk id="7" creationId="{991125DD-4C49-49C8-A4CA-4AC6D5E52D2D}"/>
          </ac:spMkLst>
        </pc:spChg>
        <pc:picChg chg="del">
          <ac:chgData name="1804173 - S.M.Nahian Al Wasi" userId="86c2c833-0acc-494e-89b6-eb16ddb954db" providerId="ADAL" clId="{80D2F0C6-2B17-40BC-8F17-026095745F7C}" dt="2024-02-28T13:42:36.294" v="429" actId="478"/>
          <ac:picMkLst>
            <pc:docMk/>
            <pc:sldMk cId="2343856476" sldId="457"/>
            <ac:picMk id="4" creationId="{8D76A818-DCC0-4245-A2CA-F1CD663D6CB8}"/>
          </ac:picMkLst>
        </pc:picChg>
        <pc:picChg chg="add mod">
          <ac:chgData name="1804173 - S.M.Nahian Al Wasi" userId="86c2c833-0acc-494e-89b6-eb16ddb954db" providerId="ADAL" clId="{80D2F0C6-2B17-40BC-8F17-026095745F7C}" dt="2024-02-28T13:44:20.827" v="436" actId="14100"/>
          <ac:picMkLst>
            <pc:docMk/>
            <pc:sldMk cId="2343856476" sldId="457"/>
            <ac:picMk id="5" creationId="{D299EF50-D7AD-4A5B-A147-1098D9F5937A}"/>
          </ac:picMkLst>
        </pc:picChg>
      </pc:sldChg>
      <pc:sldChg chg="addSp delSp modSp add mod">
        <pc:chgData name="1804173 - S.M.Nahian Al Wasi" userId="86c2c833-0acc-494e-89b6-eb16ddb954db" providerId="ADAL" clId="{80D2F0C6-2B17-40BC-8F17-026095745F7C}" dt="2024-02-28T13:48:00.984" v="486" actId="478"/>
        <pc:sldMkLst>
          <pc:docMk/>
          <pc:sldMk cId="3697769936" sldId="458"/>
        </pc:sldMkLst>
        <pc:picChg chg="add mod ord">
          <ac:chgData name="1804173 - S.M.Nahian Al Wasi" userId="86c2c833-0acc-494e-89b6-eb16ddb954db" providerId="ADAL" clId="{80D2F0C6-2B17-40BC-8F17-026095745F7C}" dt="2024-02-28T13:47:58.439" v="485" actId="167"/>
          <ac:picMkLst>
            <pc:docMk/>
            <pc:sldMk cId="3697769936" sldId="458"/>
            <ac:picMk id="4" creationId="{58F30589-5478-4321-9228-9C4B538DFBEB}"/>
          </ac:picMkLst>
        </pc:picChg>
        <pc:picChg chg="del">
          <ac:chgData name="1804173 - S.M.Nahian Al Wasi" userId="86c2c833-0acc-494e-89b6-eb16ddb954db" providerId="ADAL" clId="{80D2F0C6-2B17-40BC-8F17-026095745F7C}" dt="2024-02-28T13:48:00.984" v="486" actId="478"/>
          <ac:picMkLst>
            <pc:docMk/>
            <pc:sldMk cId="3697769936" sldId="458"/>
            <ac:picMk id="5" creationId="{D299EF50-D7AD-4A5B-A147-1098D9F5937A}"/>
          </ac:picMkLst>
        </pc:picChg>
      </pc:sldChg>
      <pc:sldChg chg="addSp delSp modSp add mod">
        <pc:chgData name="1804173 - S.M.Nahian Al Wasi" userId="86c2c833-0acc-494e-89b6-eb16ddb954db" providerId="ADAL" clId="{80D2F0C6-2B17-40BC-8F17-026095745F7C}" dt="2024-02-28T14:06:39.263" v="1115" actId="207"/>
        <pc:sldMkLst>
          <pc:docMk/>
          <pc:sldMk cId="3039553969" sldId="459"/>
        </pc:sldMkLst>
        <pc:spChg chg="add mod">
          <ac:chgData name="1804173 - S.M.Nahian Al Wasi" userId="86c2c833-0acc-494e-89b6-eb16ddb954db" providerId="ADAL" clId="{80D2F0C6-2B17-40BC-8F17-026095745F7C}" dt="2024-02-28T14:06:39.263" v="1115" actId="207"/>
          <ac:spMkLst>
            <pc:docMk/>
            <pc:sldMk cId="3039553969" sldId="459"/>
            <ac:spMk id="6" creationId="{BFBB6CD0-6D01-497E-A45B-D8E0FCB78AED}"/>
          </ac:spMkLst>
        </pc:spChg>
        <pc:spChg chg="del">
          <ac:chgData name="1804173 - S.M.Nahian Al Wasi" userId="86c2c833-0acc-494e-89b6-eb16ddb954db" providerId="ADAL" clId="{80D2F0C6-2B17-40BC-8F17-026095745F7C}" dt="2024-02-28T13:48:23.899" v="489" actId="478"/>
          <ac:spMkLst>
            <pc:docMk/>
            <pc:sldMk cId="3039553969" sldId="459"/>
            <ac:spMk id="7" creationId="{991125DD-4C49-49C8-A4CA-4AC6D5E52D2D}"/>
          </ac:spMkLst>
        </pc:spChg>
        <pc:graphicFrameChg chg="add mod modGraphic">
          <ac:chgData name="1804173 - S.M.Nahian Al Wasi" userId="86c2c833-0acc-494e-89b6-eb16ddb954db" providerId="ADAL" clId="{80D2F0C6-2B17-40BC-8F17-026095745F7C}" dt="2024-02-28T13:55:10.441" v="895" actId="313"/>
          <ac:graphicFrameMkLst>
            <pc:docMk/>
            <pc:sldMk cId="3039553969" sldId="459"/>
            <ac:graphicFrameMk id="3" creationId="{FC5A2A46-62D9-4911-BEBF-35FE19906CAF}"/>
          </ac:graphicFrameMkLst>
        </pc:graphicFrameChg>
        <pc:picChg chg="del">
          <ac:chgData name="1804173 - S.M.Nahian Al Wasi" userId="86c2c833-0acc-494e-89b6-eb16ddb954db" providerId="ADAL" clId="{80D2F0C6-2B17-40BC-8F17-026095745F7C}" dt="2024-02-28T13:48:22.482" v="488" actId="478"/>
          <ac:picMkLst>
            <pc:docMk/>
            <pc:sldMk cId="3039553969" sldId="459"/>
            <ac:picMk id="4" creationId="{58F30589-5478-4321-9228-9C4B538DFBEB}"/>
          </ac:picMkLst>
        </pc:picChg>
      </pc:sldChg>
      <pc:sldChg chg="addSp modSp add del">
        <pc:chgData name="1804173 - S.M.Nahian Al Wasi" userId="86c2c833-0acc-494e-89b6-eb16ddb954db" providerId="ADAL" clId="{80D2F0C6-2B17-40BC-8F17-026095745F7C}" dt="2024-02-28T14:21:46.955" v="1334" actId="47"/>
        <pc:sldMkLst>
          <pc:docMk/>
          <pc:sldMk cId="893291683" sldId="460"/>
        </pc:sldMkLst>
        <pc:spChg chg="add mod">
          <ac:chgData name="1804173 - S.M.Nahian Al Wasi" userId="86c2c833-0acc-494e-89b6-eb16ddb954db" providerId="ADAL" clId="{80D2F0C6-2B17-40BC-8F17-026095745F7C}" dt="2024-02-28T14:19:31.146" v="1303"/>
          <ac:spMkLst>
            <pc:docMk/>
            <pc:sldMk cId="893291683" sldId="460"/>
            <ac:spMk id="3" creationId="{40F38D38-E5FF-42FB-8335-3A271FDB8D98}"/>
          </ac:spMkLst>
        </pc:spChg>
      </pc:sldChg>
      <pc:sldChg chg="addSp modSp add mod">
        <pc:chgData name="1804173 - S.M.Nahian Al Wasi" userId="86c2c833-0acc-494e-89b6-eb16ddb954db" providerId="ADAL" clId="{80D2F0C6-2B17-40BC-8F17-026095745F7C}" dt="2024-02-28T14:22:53.230" v="1340" actId="1076"/>
        <pc:sldMkLst>
          <pc:docMk/>
          <pc:sldMk cId="719639325" sldId="461"/>
        </pc:sldMkLst>
        <pc:spChg chg="add mod">
          <ac:chgData name="1804173 - S.M.Nahian Al Wasi" userId="86c2c833-0acc-494e-89b6-eb16ddb954db" providerId="ADAL" clId="{80D2F0C6-2B17-40BC-8F17-026095745F7C}" dt="2024-02-28T14:22:48.849" v="1338" actId="1076"/>
          <ac:spMkLst>
            <pc:docMk/>
            <pc:sldMk cId="719639325" sldId="461"/>
            <ac:spMk id="3" creationId="{5D8EAD45-0D92-4219-ABA4-4E56279593DD}"/>
          </ac:spMkLst>
        </pc:spChg>
        <pc:picChg chg="add mod">
          <ac:chgData name="1804173 - S.M.Nahian Al Wasi" userId="86c2c833-0acc-494e-89b6-eb16ddb954db" providerId="ADAL" clId="{80D2F0C6-2B17-40BC-8F17-026095745F7C}" dt="2024-02-28T14:22:53.230" v="1340" actId="1076"/>
          <ac:picMkLst>
            <pc:docMk/>
            <pc:sldMk cId="719639325" sldId="461"/>
            <ac:picMk id="5" creationId="{8DE82170-7648-480B-A59B-1C85B1311DB8}"/>
          </ac:picMkLst>
        </pc:picChg>
      </pc:sldChg>
      <pc:sldChg chg="addSp delSp modSp add mod">
        <pc:chgData name="1804173 - S.M.Nahian Al Wasi" userId="86c2c833-0acc-494e-89b6-eb16ddb954db" providerId="ADAL" clId="{80D2F0C6-2B17-40BC-8F17-026095745F7C}" dt="2024-02-28T14:38:25.239" v="1604" actId="166"/>
        <pc:sldMkLst>
          <pc:docMk/>
          <pc:sldMk cId="3627786113" sldId="462"/>
        </pc:sldMkLst>
        <pc:spChg chg="mod">
          <ac:chgData name="1804173 - S.M.Nahian Al Wasi" userId="86c2c833-0acc-494e-89b6-eb16ddb954db" providerId="ADAL" clId="{80D2F0C6-2B17-40BC-8F17-026095745F7C}" dt="2024-02-28T14:38:18.685" v="1603" actId="20577"/>
          <ac:spMkLst>
            <pc:docMk/>
            <pc:sldMk cId="3627786113" sldId="462"/>
            <ac:spMk id="8" creationId="{00000000-0000-0000-0000-000000000000}"/>
          </ac:spMkLst>
        </pc:spChg>
        <pc:picChg chg="add del mod">
          <ac:chgData name="1804173 - S.M.Nahian Al Wasi" userId="86c2c833-0acc-494e-89b6-eb16ddb954db" providerId="ADAL" clId="{80D2F0C6-2B17-40BC-8F17-026095745F7C}" dt="2024-02-28T14:38:08.436" v="1593" actId="478"/>
          <ac:picMkLst>
            <pc:docMk/>
            <pc:sldMk cId="3627786113" sldId="462"/>
            <ac:picMk id="11" creationId="{9F4F5D02-FB7C-4C87-96D6-5B938D5B0609}"/>
          </ac:picMkLst>
        </pc:picChg>
        <pc:picChg chg="add mod ord">
          <ac:chgData name="1804173 - S.M.Nahian Al Wasi" userId="86c2c833-0acc-494e-89b6-eb16ddb954db" providerId="ADAL" clId="{80D2F0C6-2B17-40BC-8F17-026095745F7C}" dt="2024-02-28T14:38:25.239" v="1604" actId="166"/>
          <ac:picMkLst>
            <pc:docMk/>
            <pc:sldMk cId="3627786113" sldId="462"/>
            <ac:picMk id="12" creationId="{3A444F8E-C320-4D32-9277-53B6DBA4BFBF}"/>
          </ac:picMkLst>
        </pc:picChg>
      </pc:sldChg>
      <pc:sldChg chg="addSp delSp modSp add mod ord">
        <pc:chgData name="1804173 - S.M.Nahian Al Wasi" userId="86c2c833-0acc-494e-89b6-eb16ddb954db" providerId="ADAL" clId="{80D2F0C6-2B17-40BC-8F17-026095745F7C}" dt="2024-02-28T14:39:29.562" v="1626" actId="478"/>
        <pc:sldMkLst>
          <pc:docMk/>
          <pc:sldMk cId="3901364549" sldId="463"/>
        </pc:sldMkLst>
        <pc:spChg chg="mod">
          <ac:chgData name="1804173 - S.M.Nahian Al Wasi" userId="86c2c833-0acc-494e-89b6-eb16ddb954db" providerId="ADAL" clId="{80D2F0C6-2B17-40BC-8F17-026095745F7C}" dt="2024-02-28T14:38:38.417" v="1617" actId="20577"/>
          <ac:spMkLst>
            <pc:docMk/>
            <pc:sldMk cId="3901364549" sldId="463"/>
            <ac:spMk id="8" creationId="{00000000-0000-0000-0000-000000000000}"/>
          </ac:spMkLst>
        </pc:spChg>
        <pc:picChg chg="del">
          <ac:chgData name="1804173 - S.M.Nahian Al Wasi" userId="86c2c833-0acc-494e-89b6-eb16ddb954db" providerId="ADAL" clId="{80D2F0C6-2B17-40BC-8F17-026095745F7C}" dt="2024-02-28T14:39:29.562" v="1626" actId="478"/>
          <ac:picMkLst>
            <pc:docMk/>
            <pc:sldMk cId="3901364549" sldId="463"/>
            <ac:picMk id="11" creationId="{9F4F5D02-FB7C-4C87-96D6-5B938D5B0609}"/>
          </ac:picMkLst>
        </pc:picChg>
        <pc:picChg chg="add mod ord">
          <ac:chgData name="1804173 - S.M.Nahian Al Wasi" userId="86c2c833-0acc-494e-89b6-eb16ddb954db" providerId="ADAL" clId="{80D2F0C6-2B17-40BC-8F17-026095745F7C}" dt="2024-02-28T14:39:27.467" v="1625" actId="167"/>
          <ac:picMkLst>
            <pc:docMk/>
            <pc:sldMk cId="3901364549" sldId="463"/>
            <ac:picMk id="12" creationId="{43174ACC-AD09-439F-9345-D460EB0347D2}"/>
          </ac:picMkLst>
        </pc:picChg>
      </pc:sldChg>
      <pc:sldChg chg="modSp add mod ord">
        <pc:chgData name="1804173 - S.M.Nahian Al Wasi" userId="86c2c833-0acc-494e-89b6-eb16ddb954db" providerId="ADAL" clId="{80D2F0C6-2B17-40BC-8F17-026095745F7C}" dt="2024-02-28T14:40:31.692" v="1683" actId="1076"/>
        <pc:sldMkLst>
          <pc:docMk/>
          <pc:sldMk cId="3580191652" sldId="464"/>
        </pc:sldMkLst>
        <pc:spChg chg="mod">
          <ac:chgData name="1804173 - S.M.Nahian Al Wasi" userId="86c2c833-0acc-494e-89b6-eb16ddb954db" providerId="ADAL" clId="{80D2F0C6-2B17-40BC-8F17-026095745F7C}" dt="2024-02-28T14:40:31.692" v="1683" actId="1076"/>
          <ac:spMkLst>
            <pc:docMk/>
            <pc:sldMk cId="3580191652" sldId="464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C13486-4EE2-4E75-8244-9D815090F7A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464337-8A31-4CB4-9EB7-98119592292E}">
      <dgm:prSet phldrT="[Text]"/>
      <dgm:spPr>
        <a:solidFill>
          <a:srgbClr val="00A181"/>
        </a:solidFill>
      </dgm:spPr>
      <dgm:t>
        <a:bodyPr/>
        <a:lstStyle/>
        <a:p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Bold" panose="020B0604020202020204" charset="0"/>
            </a:rPr>
            <a:t>Project goal</a:t>
          </a:r>
          <a:endParaRPr lang="en-US" dirty="0"/>
        </a:p>
      </dgm:t>
    </dgm:pt>
    <dgm:pt modelId="{DB24223B-10B6-4744-AAFF-5904E062ECF8}" type="parTrans" cxnId="{FF5D79CA-1A4A-4095-85A8-86E831C989CD}">
      <dgm:prSet/>
      <dgm:spPr/>
      <dgm:t>
        <a:bodyPr/>
        <a:lstStyle/>
        <a:p>
          <a:endParaRPr lang="en-US"/>
        </a:p>
      </dgm:t>
    </dgm:pt>
    <dgm:pt modelId="{1087585C-6BAE-403F-9879-814F12B0B439}" type="sibTrans" cxnId="{FF5D79CA-1A4A-4095-85A8-86E831C989CD}">
      <dgm:prSet/>
      <dgm:spPr/>
      <dgm:t>
        <a:bodyPr/>
        <a:lstStyle/>
        <a:p>
          <a:endParaRPr lang="en-US"/>
        </a:p>
      </dgm:t>
    </dgm:pt>
    <dgm:pt modelId="{F5773403-DA11-4C64-95F3-6F6B6F2C219D}">
      <dgm:prSet phldrT="[Text]" custT="1"/>
      <dgm:spPr/>
      <dgm:t>
        <a:bodyPr/>
        <a:lstStyle/>
        <a:p>
          <a:pPr>
            <a:buNone/>
          </a:pPr>
          <a:r>
            <a:rPr kumimoji="0" lang="en-US" sz="2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Modernize school, enhance infrastructure,</a:t>
          </a:r>
          <a:endParaRPr lang="en-US" sz="2800" dirty="0">
            <a:solidFill>
              <a:schemeClr val="tx1"/>
            </a:solidFill>
          </a:endParaRPr>
        </a:p>
      </dgm:t>
    </dgm:pt>
    <dgm:pt modelId="{10D4B6CB-7836-4850-8ED5-2BDB5120CE88}" type="parTrans" cxnId="{29A1D28B-F66D-4261-B371-814CE7E1281F}">
      <dgm:prSet/>
      <dgm:spPr/>
      <dgm:t>
        <a:bodyPr/>
        <a:lstStyle/>
        <a:p>
          <a:endParaRPr lang="en-US"/>
        </a:p>
      </dgm:t>
    </dgm:pt>
    <dgm:pt modelId="{86D1B836-64EF-4111-B1FA-243E4FCEEDF0}" type="sibTrans" cxnId="{29A1D28B-F66D-4261-B371-814CE7E1281F}">
      <dgm:prSet/>
      <dgm:spPr/>
      <dgm:t>
        <a:bodyPr/>
        <a:lstStyle/>
        <a:p>
          <a:endParaRPr lang="en-US"/>
        </a:p>
      </dgm:t>
    </dgm:pt>
    <dgm:pt modelId="{F6DB16D5-33C6-4130-84DC-B294CF41A6A2}">
      <dgm:prSet phldrT="[Text]"/>
      <dgm:spPr>
        <a:solidFill>
          <a:srgbClr val="00A181"/>
        </a:solidFill>
      </dgm:spPr>
      <dgm:t>
        <a:bodyPr/>
        <a:lstStyle/>
        <a:p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Bold" panose="020B0604020202020204" charset="0"/>
            </a:rPr>
            <a:t>Focus</a:t>
          </a: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 panose="020B0403050000020004" pitchFamily="34" charset="0"/>
            </a:rPr>
            <a:t> </a:t>
          </a:r>
          <a:endParaRPr lang="en-US" dirty="0"/>
        </a:p>
      </dgm:t>
    </dgm:pt>
    <dgm:pt modelId="{B39AD3B6-4CD8-42DF-9B53-F0E6D8C1485A}" type="parTrans" cxnId="{8365A404-C5CF-442A-81DF-0717670BF273}">
      <dgm:prSet/>
      <dgm:spPr/>
      <dgm:t>
        <a:bodyPr/>
        <a:lstStyle/>
        <a:p>
          <a:endParaRPr lang="en-US"/>
        </a:p>
      </dgm:t>
    </dgm:pt>
    <dgm:pt modelId="{48DD47F8-E7D0-4053-9D3F-4DACD174CEF4}" type="sibTrans" cxnId="{8365A404-C5CF-442A-81DF-0717670BF273}">
      <dgm:prSet/>
      <dgm:spPr/>
      <dgm:t>
        <a:bodyPr/>
        <a:lstStyle/>
        <a:p>
          <a:endParaRPr lang="en-US"/>
        </a:p>
      </dgm:t>
    </dgm:pt>
    <dgm:pt modelId="{9C4A2DED-BD17-455F-B2CD-B1E3AF44EF54}">
      <dgm:prSet phldrT="[Text]" custT="1"/>
      <dgm:spPr/>
      <dgm:t>
        <a:bodyPr/>
        <a:lstStyle/>
        <a:p>
          <a:pPr>
            <a:buNone/>
          </a:pPr>
          <a:r>
            <a:rPr kumimoji="0" lang="en-US" sz="2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Improve facilities, integrate technology, implement sustainability</a:t>
          </a:r>
          <a:endParaRPr lang="en-US" sz="2800" dirty="0">
            <a:solidFill>
              <a:schemeClr val="tx1"/>
            </a:solidFill>
          </a:endParaRPr>
        </a:p>
      </dgm:t>
    </dgm:pt>
    <dgm:pt modelId="{142B165E-3DD0-47FE-BB4E-8F82DFC1ECE2}" type="parTrans" cxnId="{7EC557D1-B0AF-41E2-9C1B-8AC3B7160088}">
      <dgm:prSet/>
      <dgm:spPr/>
      <dgm:t>
        <a:bodyPr/>
        <a:lstStyle/>
        <a:p>
          <a:endParaRPr lang="en-US"/>
        </a:p>
      </dgm:t>
    </dgm:pt>
    <dgm:pt modelId="{9B4490A6-AF8C-4FDD-97C5-835BEDBA9F92}" type="sibTrans" cxnId="{7EC557D1-B0AF-41E2-9C1B-8AC3B7160088}">
      <dgm:prSet/>
      <dgm:spPr/>
      <dgm:t>
        <a:bodyPr/>
        <a:lstStyle/>
        <a:p>
          <a:endParaRPr lang="en-US"/>
        </a:p>
      </dgm:t>
    </dgm:pt>
    <dgm:pt modelId="{42EB5D9F-A207-4DAE-BBEF-F1D49A1F1BC7}">
      <dgm:prSet phldrT="[Text]"/>
      <dgm:spPr>
        <a:solidFill>
          <a:srgbClr val="00A181"/>
        </a:solidFill>
      </dgm:spPr>
      <dgm:t>
        <a:bodyPr/>
        <a:lstStyle/>
        <a:p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Bold" panose="020B0604020202020204" charset="0"/>
            </a:rPr>
            <a:t>Current infrastructure</a:t>
          </a:r>
          <a:endParaRPr lang="en-US" dirty="0"/>
        </a:p>
      </dgm:t>
    </dgm:pt>
    <dgm:pt modelId="{CEBB2C04-BB7E-4B40-AFDC-C0E03A294152}" type="sibTrans" cxnId="{97149221-0BF5-4ABD-B591-0EDF95301F14}">
      <dgm:prSet/>
      <dgm:spPr/>
      <dgm:t>
        <a:bodyPr/>
        <a:lstStyle/>
        <a:p>
          <a:endParaRPr lang="en-US"/>
        </a:p>
      </dgm:t>
    </dgm:pt>
    <dgm:pt modelId="{0C7BB567-45BA-4DE7-ABF7-B721340F6915}" type="parTrans" cxnId="{97149221-0BF5-4ABD-B591-0EDF95301F14}">
      <dgm:prSet/>
      <dgm:spPr/>
      <dgm:t>
        <a:bodyPr/>
        <a:lstStyle/>
        <a:p>
          <a:endParaRPr lang="en-US"/>
        </a:p>
      </dgm:t>
    </dgm:pt>
    <dgm:pt modelId="{AE231EBD-471D-4C5E-BB49-169F175CDEA8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None/>
          </a:pPr>
          <a:r>
            <a:rPr kumimoji="0" lang="en-US" sz="2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Cracked walls, damaged doors, worn-out flooring. Lack of digital facilities hampers teaching with technology.</a:t>
          </a:r>
          <a:endParaRPr lang="en-US" sz="2800" dirty="0">
            <a:solidFill>
              <a:schemeClr val="tx1"/>
            </a:solidFill>
          </a:endParaRPr>
        </a:p>
      </dgm:t>
    </dgm:pt>
    <dgm:pt modelId="{9391D51D-3F92-477B-BA27-873B1B8A94D8}" type="sibTrans" cxnId="{1FE7FDC0-27F9-4F6A-8B94-C03C58C2C977}">
      <dgm:prSet/>
      <dgm:spPr/>
      <dgm:t>
        <a:bodyPr/>
        <a:lstStyle/>
        <a:p>
          <a:endParaRPr lang="en-US"/>
        </a:p>
      </dgm:t>
    </dgm:pt>
    <dgm:pt modelId="{C4A01866-D54A-43EA-A74C-008E2E1C1D79}" type="parTrans" cxnId="{1FE7FDC0-27F9-4F6A-8B94-C03C58C2C977}">
      <dgm:prSet/>
      <dgm:spPr/>
      <dgm:t>
        <a:bodyPr/>
        <a:lstStyle/>
        <a:p>
          <a:endParaRPr lang="en-US"/>
        </a:p>
      </dgm:t>
    </dgm:pt>
    <dgm:pt modelId="{EEC80998-5880-4A39-97FB-CB4004F13758}">
      <dgm:prSet phldrT="[Text]"/>
      <dgm:spPr>
        <a:solidFill>
          <a:srgbClr val="00A181"/>
        </a:solidFill>
      </dgm:spPr>
      <dgm:t>
        <a:bodyPr/>
        <a:lstStyle/>
        <a:p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Bold" panose="020B0604020202020204" charset="0"/>
            </a:rPr>
            <a:t>Objective</a:t>
          </a:r>
          <a:endParaRPr lang="en-US" dirty="0"/>
        </a:p>
      </dgm:t>
    </dgm:pt>
    <dgm:pt modelId="{6869586E-2478-4E50-9F66-BB866638D68A}" type="parTrans" cxnId="{38D3A502-A0D6-49CB-B6DB-780AD60CEB81}">
      <dgm:prSet/>
      <dgm:spPr/>
      <dgm:t>
        <a:bodyPr/>
        <a:lstStyle/>
        <a:p>
          <a:endParaRPr lang="en-US"/>
        </a:p>
      </dgm:t>
    </dgm:pt>
    <dgm:pt modelId="{A6256B55-2F2D-4D76-833E-418D3C3C1A98}" type="sibTrans" cxnId="{38D3A502-A0D6-49CB-B6DB-780AD60CEB81}">
      <dgm:prSet/>
      <dgm:spPr/>
      <dgm:t>
        <a:bodyPr/>
        <a:lstStyle/>
        <a:p>
          <a:endParaRPr lang="en-US"/>
        </a:p>
      </dgm:t>
    </dgm:pt>
    <dgm:pt modelId="{17243C18-1B9F-471B-AB45-ACFDE7CFF05F}">
      <dgm:prSet phldrT="[Text]" custT="1"/>
      <dgm:spPr/>
      <dgm:t>
        <a:bodyPr/>
        <a:lstStyle/>
        <a:p>
          <a:pPr>
            <a:buNone/>
          </a:pPr>
          <a:r>
            <a:rPr kumimoji="0" lang="en-US" sz="2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Create ideal learning environment for students</a:t>
          </a:r>
          <a:endParaRPr lang="en-US" sz="2900" dirty="0">
            <a:solidFill>
              <a:schemeClr val="tx1"/>
            </a:solidFill>
          </a:endParaRPr>
        </a:p>
      </dgm:t>
    </dgm:pt>
    <dgm:pt modelId="{A84C305D-7FDB-4112-BB61-9CF5FC2DD3D9}" type="parTrans" cxnId="{1C07DCC0-6D26-4B90-ABB3-5081EFFDCDCE}">
      <dgm:prSet/>
      <dgm:spPr/>
      <dgm:t>
        <a:bodyPr/>
        <a:lstStyle/>
        <a:p>
          <a:endParaRPr lang="en-US"/>
        </a:p>
      </dgm:t>
    </dgm:pt>
    <dgm:pt modelId="{4824F008-987D-4019-B5B2-F4F247FF3290}" type="sibTrans" cxnId="{1C07DCC0-6D26-4B90-ABB3-5081EFFDCDCE}">
      <dgm:prSet/>
      <dgm:spPr/>
      <dgm:t>
        <a:bodyPr/>
        <a:lstStyle/>
        <a:p>
          <a:endParaRPr lang="en-US"/>
        </a:p>
      </dgm:t>
    </dgm:pt>
    <dgm:pt modelId="{20EB9176-99A8-43A1-BC58-F0A0ACCD21C6}">
      <dgm:prSet phldrT="[Text]" custT="1"/>
      <dgm:spPr/>
      <dgm:t>
        <a:bodyPr/>
        <a:lstStyle/>
        <a:p>
          <a:pPr>
            <a:buNone/>
          </a:pPr>
          <a:r>
            <a:rPr kumimoji="0" lang="en-US" sz="2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promote sustainability</a:t>
          </a:r>
          <a:endParaRPr lang="en-US" sz="2800" dirty="0">
            <a:solidFill>
              <a:schemeClr val="tx1"/>
            </a:solidFill>
          </a:endParaRPr>
        </a:p>
      </dgm:t>
    </dgm:pt>
    <dgm:pt modelId="{24D3EF67-B6D1-4F5E-90CD-3E86C368D643}" type="parTrans" cxnId="{86AD01C4-2608-4227-9F55-20830E9EEF74}">
      <dgm:prSet/>
      <dgm:spPr/>
      <dgm:t>
        <a:bodyPr/>
        <a:lstStyle/>
        <a:p>
          <a:endParaRPr lang="en-US"/>
        </a:p>
      </dgm:t>
    </dgm:pt>
    <dgm:pt modelId="{0EB53C6F-277B-45B9-BB76-CC970F7A8A7E}" type="sibTrans" cxnId="{86AD01C4-2608-4227-9F55-20830E9EEF74}">
      <dgm:prSet/>
      <dgm:spPr/>
      <dgm:t>
        <a:bodyPr/>
        <a:lstStyle/>
        <a:p>
          <a:endParaRPr lang="en-US"/>
        </a:p>
      </dgm:t>
    </dgm:pt>
    <dgm:pt modelId="{29E87483-8A01-4DE6-9CF9-E8C025C446F4}" type="pres">
      <dgm:prSet presAssocID="{EFC13486-4EE2-4E75-8244-9D815090F7AD}" presName="Name0" presStyleCnt="0">
        <dgm:presLayoutVars>
          <dgm:dir/>
          <dgm:animLvl val="lvl"/>
          <dgm:resizeHandles val="exact"/>
        </dgm:presLayoutVars>
      </dgm:prSet>
      <dgm:spPr/>
    </dgm:pt>
    <dgm:pt modelId="{0F284A58-E5E5-4D83-8D89-807180DB0CB4}" type="pres">
      <dgm:prSet presAssocID="{42EB5D9F-A207-4DAE-BBEF-F1D49A1F1BC7}" presName="linNode" presStyleCnt="0"/>
      <dgm:spPr/>
    </dgm:pt>
    <dgm:pt modelId="{ACF953C6-E7E8-4781-8211-327C3B0DCA88}" type="pres">
      <dgm:prSet presAssocID="{42EB5D9F-A207-4DAE-BBEF-F1D49A1F1BC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258FA81-78EE-4487-BAA2-6AA28A4C40D4}" type="pres">
      <dgm:prSet presAssocID="{42EB5D9F-A207-4DAE-BBEF-F1D49A1F1BC7}" presName="descendantText" presStyleLbl="alignAccFollowNode1" presStyleIdx="0" presStyleCnt="4">
        <dgm:presLayoutVars>
          <dgm:bulletEnabled val="1"/>
        </dgm:presLayoutVars>
      </dgm:prSet>
      <dgm:spPr/>
    </dgm:pt>
    <dgm:pt modelId="{DE06C276-EF5B-4A44-9ABA-FA4F99C62BAB}" type="pres">
      <dgm:prSet presAssocID="{CEBB2C04-BB7E-4B40-AFDC-C0E03A294152}" presName="sp" presStyleCnt="0"/>
      <dgm:spPr/>
    </dgm:pt>
    <dgm:pt modelId="{2D5CF313-C34B-430E-80A3-39CA131461A6}" type="pres">
      <dgm:prSet presAssocID="{6B464337-8A31-4CB4-9EB7-98119592292E}" presName="linNode" presStyleCnt="0"/>
      <dgm:spPr/>
    </dgm:pt>
    <dgm:pt modelId="{EA220D3E-2E3B-4E86-AA8B-0607CAFCA172}" type="pres">
      <dgm:prSet presAssocID="{6B464337-8A31-4CB4-9EB7-98119592292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F186B37-6F33-41A4-8BBB-F3E371763346}" type="pres">
      <dgm:prSet presAssocID="{6B464337-8A31-4CB4-9EB7-98119592292E}" presName="descendantText" presStyleLbl="alignAccFollowNode1" presStyleIdx="1" presStyleCnt="4">
        <dgm:presLayoutVars>
          <dgm:bulletEnabled val="1"/>
        </dgm:presLayoutVars>
      </dgm:prSet>
      <dgm:spPr/>
    </dgm:pt>
    <dgm:pt modelId="{865040AC-5BAC-4E34-BF29-3BEF163DAAF4}" type="pres">
      <dgm:prSet presAssocID="{1087585C-6BAE-403F-9879-814F12B0B439}" presName="sp" presStyleCnt="0"/>
      <dgm:spPr/>
    </dgm:pt>
    <dgm:pt modelId="{01450F26-318B-4C1E-9738-13C4193574AC}" type="pres">
      <dgm:prSet presAssocID="{F6DB16D5-33C6-4130-84DC-B294CF41A6A2}" presName="linNode" presStyleCnt="0"/>
      <dgm:spPr/>
    </dgm:pt>
    <dgm:pt modelId="{D2DC20E4-DB9B-4A4A-B86E-476602E51C0D}" type="pres">
      <dgm:prSet presAssocID="{F6DB16D5-33C6-4130-84DC-B294CF41A6A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9AFCB3F-77F8-4592-A0FC-E219C2A77F6E}" type="pres">
      <dgm:prSet presAssocID="{F6DB16D5-33C6-4130-84DC-B294CF41A6A2}" presName="descendantText" presStyleLbl="alignAccFollowNode1" presStyleIdx="2" presStyleCnt="4">
        <dgm:presLayoutVars>
          <dgm:bulletEnabled val="1"/>
        </dgm:presLayoutVars>
      </dgm:prSet>
      <dgm:spPr/>
    </dgm:pt>
    <dgm:pt modelId="{3FFCCF9E-E0E3-45ED-8AC6-A0EF441F3298}" type="pres">
      <dgm:prSet presAssocID="{48DD47F8-E7D0-4053-9D3F-4DACD174CEF4}" presName="sp" presStyleCnt="0"/>
      <dgm:spPr/>
    </dgm:pt>
    <dgm:pt modelId="{84A91A12-B463-4631-AD02-9358F268D1E8}" type="pres">
      <dgm:prSet presAssocID="{EEC80998-5880-4A39-97FB-CB4004F13758}" presName="linNode" presStyleCnt="0"/>
      <dgm:spPr/>
    </dgm:pt>
    <dgm:pt modelId="{34080639-7B62-41D8-A3E7-B4FCC4352737}" type="pres">
      <dgm:prSet presAssocID="{EEC80998-5880-4A39-97FB-CB4004F13758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DEFF193-5188-4DB2-84BD-23ECA0763822}" type="pres">
      <dgm:prSet presAssocID="{EEC80998-5880-4A39-97FB-CB4004F1375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8D3A502-A0D6-49CB-B6DB-780AD60CEB81}" srcId="{EFC13486-4EE2-4E75-8244-9D815090F7AD}" destId="{EEC80998-5880-4A39-97FB-CB4004F13758}" srcOrd="3" destOrd="0" parTransId="{6869586E-2478-4E50-9F66-BB866638D68A}" sibTransId="{A6256B55-2F2D-4D76-833E-418D3C3C1A98}"/>
    <dgm:cxn modelId="{8365A404-C5CF-442A-81DF-0717670BF273}" srcId="{EFC13486-4EE2-4E75-8244-9D815090F7AD}" destId="{F6DB16D5-33C6-4130-84DC-B294CF41A6A2}" srcOrd="2" destOrd="0" parTransId="{B39AD3B6-4CD8-42DF-9B53-F0E6D8C1485A}" sibTransId="{48DD47F8-E7D0-4053-9D3F-4DACD174CEF4}"/>
    <dgm:cxn modelId="{820F3E0C-94D5-4535-B265-5855D3DD8E0C}" type="presOf" srcId="{EFC13486-4EE2-4E75-8244-9D815090F7AD}" destId="{29E87483-8A01-4DE6-9CF9-E8C025C446F4}" srcOrd="0" destOrd="0" presId="urn:microsoft.com/office/officeart/2005/8/layout/vList5"/>
    <dgm:cxn modelId="{97149221-0BF5-4ABD-B591-0EDF95301F14}" srcId="{EFC13486-4EE2-4E75-8244-9D815090F7AD}" destId="{42EB5D9F-A207-4DAE-BBEF-F1D49A1F1BC7}" srcOrd="0" destOrd="0" parTransId="{0C7BB567-45BA-4DE7-ABF7-B721340F6915}" sibTransId="{CEBB2C04-BB7E-4B40-AFDC-C0E03A294152}"/>
    <dgm:cxn modelId="{CD2CA436-BC69-4EA9-992A-A354D522D813}" type="presOf" srcId="{42EB5D9F-A207-4DAE-BBEF-F1D49A1F1BC7}" destId="{ACF953C6-E7E8-4781-8211-327C3B0DCA88}" srcOrd="0" destOrd="0" presId="urn:microsoft.com/office/officeart/2005/8/layout/vList5"/>
    <dgm:cxn modelId="{D4B64E66-A9E7-4EC7-9A9D-4D53D524E217}" type="presOf" srcId="{EEC80998-5880-4A39-97FB-CB4004F13758}" destId="{34080639-7B62-41D8-A3E7-B4FCC4352737}" srcOrd="0" destOrd="0" presId="urn:microsoft.com/office/officeart/2005/8/layout/vList5"/>
    <dgm:cxn modelId="{5A8A3480-7A92-408D-89C4-972416D9464A}" type="presOf" srcId="{F5773403-DA11-4C64-95F3-6F6B6F2C219D}" destId="{FF186B37-6F33-41A4-8BBB-F3E371763346}" srcOrd="0" destOrd="0" presId="urn:microsoft.com/office/officeart/2005/8/layout/vList5"/>
    <dgm:cxn modelId="{29A1D28B-F66D-4261-B371-814CE7E1281F}" srcId="{6B464337-8A31-4CB4-9EB7-98119592292E}" destId="{F5773403-DA11-4C64-95F3-6F6B6F2C219D}" srcOrd="0" destOrd="0" parTransId="{10D4B6CB-7836-4850-8ED5-2BDB5120CE88}" sibTransId="{86D1B836-64EF-4111-B1FA-243E4FCEEDF0}"/>
    <dgm:cxn modelId="{F03DFD94-8DCC-4219-8478-57CA02AC32FE}" type="presOf" srcId="{AE231EBD-471D-4C5E-BB49-169F175CDEA8}" destId="{5258FA81-78EE-4487-BAA2-6AA28A4C40D4}" srcOrd="0" destOrd="0" presId="urn:microsoft.com/office/officeart/2005/8/layout/vList5"/>
    <dgm:cxn modelId="{1C07DCC0-6D26-4B90-ABB3-5081EFFDCDCE}" srcId="{EEC80998-5880-4A39-97FB-CB4004F13758}" destId="{17243C18-1B9F-471B-AB45-ACFDE7CFF05F}" srcOrd="0" destOrd="0" parTransId="{A84C305D-7FDB-4112-BB61-9CF5FC2DD3D9}" sibTransId="{4824F008-987D-4019-B5B2-F4F247FF3290}"/>
    <dgm:cxn modelId="{1FE7FDC0-27F9-4F6A-8B94-C03C58C2C977}" srcId="{42EB5D9F-A207-4DAE-BBEF-F1D49A1F1BC7}" destId="{AE231EBD-471D-4C5E-BB49-169F175CDEA8}" srcOrd="0" destOrd="0" parTransId="{C4A01866-D54A-43EA-A74C-008E2E1C1D79}" sibTransId="{9391D51D-3F92-477B-BA27-873B1B8A94D8}"/>
    <dgm:cxn modelId="{86AD01C4-2608-4227-9F55-20830E9EEF74}" srcId="{6B464337-8A31-4CB4-9EB7-98119592292E}" destId="{20EB9176-99A8-43A1-BC58-F0A0ACCD21C6}" srcOrd="1" destOrd="0" parTransId="{24D3EF67-B6D1-4F5E-90CD-3E86C368D643}" sibTransId="{0EB53C6F-277B-45B9-BB76-CC970F7A8A7E}"/>
    <dgm:cxn modelId="{FF5D79CA-1A4A-4095-85A8-86E831C989CD}" srcId="{EFC13486-4EE2-4E75-8244-9D815090F7AD}" destId="{6B464337-8A31-4CB4-9EB7-98119592292E}" srcOrd="1" destOrd="0" parTransId="{DB24223B-10B6-4744-AAFF-5904E062ECF8}" sibTransId="{1087585C-6BAE-403F-9879-814F12B0B439}"/>
    <dgm:cxn modelId="{BA6C2CCF-AAD4-4E4C-8B52-3D33760783B9}" type="presOf" srcId="{9C4A2DED-BD17-455F-B2CD-B1E3AF44EF54}" destId="{09AFCB3F-77F8-4592-A0FC-E219C2A77F6E}" srcOrd="0" destOrd="0" presId="urn:microsoft.com/office/officeart/2005/8/layout/vList5"/>
    <dgm:cxn modelId="{7EC557D1-B0AF-41E2-9C1B-8AC3B7160088}" srcId="{F6DB16D5-33C6-4130-84DC-B294CF41A6A2}" destId="{9C4A2DED-BD17-455F-B2CD-B1E3AF44EF54}" srcOrd="0" destOrd="0" parTransId="{142B165E-3DD0-47FE-BB4E-8F82DFC1ECE2}" sibTransId="{9B4490A6-AF8C-4FDD-97C5-835BEDBA9F92}"/>
    <dgm:cxn modelId="{C62A33D4-7953-43B5-9032-E57381B79EF9}" type="presOf" srcId="{6B464337-8A31-4CB4-9EB7-98119592292E}" destId="{EA220D3E-2E3B-4E86-AA8B-0607CAFCA172}" srcOrd="0" destOrd="0" presId="urn:microsoft.com/office/officeart/2005/8/layout/vList5"/>
    <dgm:cxn modelId="{18165AD8-565A-485C-966D-B31AA7D125C2}" type="presOf" srcId="{20EB9176-99A8-43A1-BC58-F0A0ACCD21C6}" destId="{FF186B37-6F33-41A4-8BBB-F3E371763346}" srcOrd="0" destOrd="1" presId="urn:microsoft.com/office/officeart/2005/8/layout/vList5"/>
    <dgm:cxn modelId="{E3D236F0-1D6C-4DC9-98D4-1D0C1475E9BB}" type="presOf" srcId="{17243C18-1B9F-471B-AB45-ACFDE7CFF05F}" destId="{2DEFF193-5188-4DB2-84BD-23ECA0763822}" srcOrd="0" destOrd="0" presId="urn:microsoft.com/office/officeart/2005/8/layout/vList5"/>
    <dgm:cxn modelId="{F78E85FD-2226-402C-ADC4-05C290E7720A}" type="presOf" srcId="{F6DB16D5-33C6-4130-84DC-B294CF41A6A2}" destId="{D2DC20E4-DB9B-4A4A-B86E-476602E51C0D}" srcOrd="0" destOrd="0" presId="urn:microsoft.com/office/officeart/2005/8/layout/vList5"/>
    <dgm:cxn modelId="{436B9B9F-B426-4D55-9FBB-69ED4CDCF0FE}" type="presParOf" srcId="{29E87483-8A01-4DE6-9CF9-E8C025C446F4}" destId="{0F284A58-E5E5-4D83-8D89-807180DB0CB4}" srcOrd="0" destOrd="0" presId="urn:microsoft.com/office/officeart/2005/8/layout/vList5"/>
    <dgm:cxn modelId="{EB97F310-E8C8-413E-8386-96C1B197A032}" type="presParOf" srcId="{0F284A58-E5E5-4D83-8D89-807180DB0CB4}" destId="{ACF953C6-E7E8-4781-8211-327C3B0DCA88}" srcOrd="0" destOrd="0" presId="urn:microsoft.com/office/officeart/2005/8/layout/vList5"/>
    <dgm:cxn modelId="{19DCDD62-9852-4BF4-8D5E-537A2374F6DD}" type="presParOf" srcId="{0F284A58-E5E5-4D83-8D89-807180DB0CB4}" destId="{5258FA81-78EE-4487-BAA2-6AA28A4C40D4}" srcOrd="1" destOrd="0" presId="urn:microsoft.com/office/officeart/2005/8/layout/vList5"/>
    <dgm:cxn modelId="{98D8465F-3F95-4DA6-B737-59DCDB20A4BF}" type="presParOf" srcId="{29E87483-8A01-4DE6-9CF9-E8C025C446F4}" destId="{DE06C276-EF5B-4A44-9ABA-FA4F99C62BAB}" srcOrd="1" destOrd="0" presId="urn:microsoft.com/office/officeart/2005/8/layout/vList5"/>
    <dgm:cxn modelId="{D6BA5C6A-8EBA-4E1F-9B8D-D9D9D02D0033}" type="presParOf" srcId="{29E87483-8A01-4DE6-9CF9-E8C025C446F4}" destId="{2D5CF313-C34B-430E-80A3-39CA131461A6}" srcOrd="2" destOrd="0" presId="urn:microsoft.com/office/officeart/2005/8/layout/vList5"/>
    <dgm:cxn modelId="{BCCACA6A-E151-4A1E-9DA3-3667E538F8AB}" type="presParOf" srcId="{2D5CF313-C34B-430E-80A3-39CA131461A6}" destId="{EA220D3E-2E3B-4E86-AA8B-0607CAFCA172}" srcOrd="0" destOrd="0" presId="urn:microsoft.com/office/officeart/2005/8/layout/vList5"/>
    <dgm:cxn modelId="{1929063A-05DC-47C2-AF87-1138972B4EF9}" type="presParOf" srcId="{2D5CF313-C34B-430E-80A3-39CA131461A6}" destId="{FF186B37-6F33-41A4-8BBB-F3E371763346}" srcOrd="1" destOrd="0" presId="urn:microsoft.com/office/officeart/2005/8/layout/vList5"/>
    <dgm:cxn modelId="{EEFEF84B-6FD9-48D9-9E2A-30993F731FCD}" type="presParOf" srcId="{29E87483-8A01-4DE6-9CF9-E8C025C446F4}" destId="{865040AC-5BAC-4E34-BF29-3BEF163DAAF4}" srcOrd="3" destOrd="0" presId="urn:microsoft.com/office/officeart/2005/8/layout/vList5"/>
    <dgm:cxn modelId="{6011C972-E630-4191-9E9F-B848007607C4}" type="presParOf" srcId="{29E87483-8A01-4DE6-9CF9-E8C025C446F4}" destId="{01450F26-318B-4C1E-9738-13C4193574AC}" srcOrd="4" destOrd="0" presId="urn:microsoft.com/office/officeart/2005/8/layout/vList5"/>
    <dgm:cxn modelId="{3B866153-641C-4074-9FA5-6DD169F967D0}" type="presParOf" srcId="{01450F26-318B-4C1E-9738-13C4193574AC}" destId="{D2DC20E4-DB9B-4A4A-B86E-476602E51C0D}" srcOrd="0" destOrd="0" presId="urn:microsoft.com/office/officeart/2005/8/layout/vList5"/>
    <dgm:cxn modelId="{91E664AC-BE3A-487B-9B7B-E87B91626D49}" type="presParOf" srcId="{01450F26-318B-4C1E-9738-13C4193574AC}" destId="{09AFCB3F-77F8-4592-A0FC-E219C2A77F6E}" srcOrd="1" destOrd="0" presId="urn:microsoft.com/office/officeart/2005/8/layout/vList5"/>
    <dgm:cxn modelId="{0DD22F2B-65DA-4C2B-9615-A1EF539B7895}" type="presParOf" srcId="{29E87483-8A01-4DE6-9CF9-E8C025C446F4}" destId="{3FFCCF9E-E0E3-45ED-8AC6-A0EF441F3298}" srcOrd="5" destOrd="0" presId="urn:microsoft.com/office/officeart/2005/8/layout/vList5"/>
    <dgm:cxn modelId="{D31954FD-20A9-40D4-90F1-44C3D74BD443}" type="presParOf" srcId="{29E87483-8A01-4DE6-9CF9-E8C025C446F4}" destId="{84A91A12-B463-4631-AD02-9358F268D1E8}" srcOrd="6" destOrd="0" presId="urn:microsoft.com/office/officeart/2005/8/layout/vList5"/>
    <dgm:cxn modelId="{AA8A766A-412C-4E3D-9D0D-9E7D1818D2E0}" type="presParOf" srcId="{84A91A12-B463-4631-AD02-9358F268D1E8}" destId="{34080639-7B62-41D8-A3E7-B4FCC4352737}" srcOrd="0" destOrd="0" presId="urn:microsoft.com/office/officeart/2005/8/layout/vList5"/>
    <dgm:cxn modelId="{3FB9D53C-081E-412D-A9FA-7FAD8A9D6A74}" type="presParOf" srcId="{84A91A12-B463-4631-AD02-9358F268D1E8}" destId="{2DEFF193-5188-4DB2-84BD-23ECA076382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15FD39-39F5-471F-BCAF-26A1A0BC7C4F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193C60-C2FC-40D8-A424-DFE896A9C2FA}">
      <dgm:prSet phldrT="[Text]" custT="1"/>
      <dgm:spPr>
        <a:solidFill>
          <a:srgbClr val="00A181"/>
        </a:solidFill>
      </dgm:spPr>
      <dgm:t>
        <a:bodyPr/>
        <a:lstStyle/>
        <a:p>
          <a:r>
            <a:rPr lang="en-US" sz="3600" b="1" dirty="0">
              <a:solidFill>
                <a:schemeClr val="bg1"/>
              </a:solidFill>
              <a:latin typeface="Fira Sans Light" panose="020B0403050000020004" pitchFamily="34" charset="0"/>
            </a:rPr>
            <a:t>Current </a:t>
          </a:r>
          <a:r>
            <a:rPr kumimoji="0" lang="en-US" sz="3600" b="1" i="0" u="none" strike="noStrike" cap="none" spc="-84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 panose="020B0403050000020004" pitchFamily="34" charset="0"/>
              <a:ea typeface="+mn-ea"/>
              <a:cs typeface="+mn-cs"/>
            </a:rPr>
            <a:t>Demand Analysis</a:t>
          </a:r>
          <a:r>
            <a:rPr lang="en-US" sz="3600" b="1" dirty="0">
              <a:solidFill>
                <a:schemeClr val="bg1"/>
              </a:solidFill>
              <a:latin typeface="Fira Sans Light" panose="020B0403050000020004" pitchFamily="34" charset="0"/>
            </a:rPr>
            <a:t> </a:t>
          </a:r>
        </a:p>
      </dgm:t>
    </dgm:pt>
    <dgm:pt modelId="{9BF77088-8247-41DB-9B95-EC6D573A236B}" type="parTrans" cxnId="{0175F1E3-BB74-4454-AD9E-A95811343F91}">
      <dgm:prSet/>
      <dgm:spPr/>
      <dgm:t>
        <a:bodyPr/>
        <a:lstStyle/>
        <a:p>
          <a:endParaRPr lang="en-US"/>
        </a:p>
      </dgm:t>
    </dgm:pt>
    <dgm:pt modelId="{0233F033-8770-4E58-9316-CC7353252BF3}" type="sibTrans" cxnId="{0175F1E3-BB74-4454-AD9E-A95811343F91}">
      <dgm:prSet/>
      <dgm:spPr/>
      <dgm:t>
        <a:bodyPr/>
        <a:lstStyle/>
        <a:p>
          <a:endParaRPr lang="en-US"/>
        </a:p>
      </dgm:t>
    </dgm:pt>
    <dgm:pt modelId="{C13E1E13-6982-4509-B1C1-58FBA8326B31}">
      <dgm:prSet phldrT="[Text]"/>
      <dgm:spPr>
        <a:solidFill>
          <a:srgbClr val="004651"/>
        </a:solidFill>
      </dgm:spPr>
      <dgm:t>
        <a:bodyPr/>
        <a:lstStyle/>
        <a:p>
          <a:pPr>
            <a:buClrTx/>
            <a:buSzTx/>
            <a:buFont typeface="Arial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Infrastructure Upgrade Urgency</a:t>
          </a:r>
        </a:p>
        <a:p>
          <a:pPr>
            <a:buClrTx/>
            <a:buSzTx/>
            <a:buFont typeface="Arial"/>
            <a:buChar char="•"/>
          </a:pPr>
          <a:endParaRPr kumimoji="0" lang="en-US" b="0" i="0" u="none" strike="noStrike" cap="none" spc="0" normalizeH="0" baseline="0" noProof="0" dirty="0">
            <a:ln>
              <a:noFill/>
            </a:ln>
            <a:solidFill>
              <a:schemeClr val="bg1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>
            <a:buClrTx/>
            <a:buSzTx/>
            <a:buFont typeface="Arial"/>
            <a:buChar char="•"/>
          </a:pPr>
          <a:r>
            <a:rPr lang="en-US" b="0" dirty="0">
              <a:solidFill>
                <a:schemeClr val="bg1"/>
              </a:solidFill>
              <a:latin typeface="Fira Sans Light"/>
            </a:rPr>
            <a:t>Technology Integration</a:t>
          </a:r>
        </a:p>
        <a:p>
          <a:pPr>
            <a:buClrTx/>
            <a:buSzTx/>
            <a:buFont typeface="Arial"/>
            <a:buChar char="•"/>
          </a:pPr>
          <a:endParaRPr lang="en-US" b="0" dirty="0">
            <a:solidFill>
              <a:schemeClr val="bg1"/>
            </a:solidFill>
            <a:latin typeface="Fira Sans Light"/>
          </a:endParaRPr>
        </a:p>
        <a:p>
          <a:pPr>
            <a:buClrTx/>
            <a:buSzTx/>
            <a:buFont typeface="Arial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Co-curricular Facilities Alignment</a:t>
          </a:r>
        </a:p>
        <a:p>
          <a:pPr>
            <a:buClrTx/>
            <a:buSzTx/>
            <a:buFont typeface="Arial"/>
            <a:buChar char="•"/>
          </a:pPr>
          <a:endParaRPr kumimoji="0" lang="en-US" b="0" i="0" u="none" strike="noStrike" cap="none" spc="0" normalizeH="0" baseline="0" noProof="0" dirty="0">
            <a:ln>
              <a:noFill/>
            </a:ln>
            <a:solidFill>
              <a:schemeClr val="bg1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>
            <a:buClrTx/>
            <a:buSzTx/>
            <a:buFont typeface="Arial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Outdoor Spaces &amp; Sports Facilities</a:t>
          </a:r>
        </a:p>
        <a:p>
          <a:pPr>
            <a:buClrTx/>
            <a:buSzTx/>
            <a:buFont typeface="Arial"/>
            <a:buChar char="•"/>
          </a:pPr>
          <a:endParaRPr kumimoji="0" lang="en-US" b="0" i="0" u="none" strike="noStrike" cap="none" spc="0" normalizeH="0" baseline="0" noProof="0" dirty="0">
            <a:ln>
              <a:noFill/>
            </a:ln>
            <a:solidFill>
              <a:schemeClr val="bg1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>
            <a:buClrTx/>
            <a:buSzTx/>
            <a:buFont typeface="Arial"/>
            <a:buChar char="•"/>
          </a:pPr>
          <a:r>
            <a:rPr lang="en-US" b="0" dirty="0">
              <a:solidFill>
                <a:schemeClr val="bg1"/>
              </a:solidFill>
              <a:latin typeface="Fira Sans Light"/>
            </a:rPr>
            <a:t>Redevelopment Priorities</a:t>
          </a:r>
          <a:endParaRPr lang="en-US" b="0" dirty="0"/>
        </a:p>
      </dgm:t>
    </dgm:pt>
    <dgm:pt modelId="{63555145-D1E2-42F0-AD5A-6D9A1C1CBF51}" type="parTrans" cxnId="{3D99590A-844B-40E3-9191-826E16F42BAF}">
      <dgm:prSet/>
      <dgm:spPr/>
      <dgm:t>
        <a:bodyPr/>
        <a:lstStyle/>
        <a:p>
          <a:endParaRPr lang="en-US"/>
        </a:p>
      </dgm:t>
    </dgm:pt>
    <dgm:pt modelId="{A3DB3B70-B65B-4535-B6A6-FDFAF29F0E42}" type="sibTrans" cxnId="{3D99590A-844B-40E3-9191-826E16F42BAF}">
      <dgm:prSet/>
      <dgm:spPr/>
      <dgm:t>
        <a:bodyPr/>
        <a:lstStyle/>
        <a:p>
          <a:endParaRPr lang="en-US"/>
        </a:p>
      </dgm:t>
    </dgm:pt>
    <dgm:pt modelId="{B157AAF2-434F-445A-B418-81332B48DCC7}">
      <dgm:prSet phldrT="[Text]" custT="1"/>
      <dgm:spPr>
        <a:solidFill>
          <a:srgbClr val="00A181"/>
        </a:solidFill>
      </dgm:spPr>
      <dgm:t>
        <a:bodyPr/>
        <a:lstStyle/>
        <a:p>
          <a:r>
            <a:rPr lang="en-US" sz="3600" b="1" dirty="0">
              <a:solidFill>
                <a:schemeClr val="bg1"/>
              </a:solidFill>
              <a:latin typeface="Fira Sans Light" panose="020B0403050000020004" pitchFamily="34" charset="0"/>
            </a:rPr>
            <a:t>Future </a:t>
          </a:r>
          <a:r>
            <a:rPr kumimoji="0" lang="en-US" sz="3600" b="1" i="0" u="none" strike="noStrike" cap="none" spc="-84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 panose="020B0403050000020004" pitchFamily="34" charset="0"/>
              <a:ea typeface="+mn-ea"/>
              <a:cs typeface="+mn-cs"/>
            </a:rPr>
            <a:t>Demand Analysis</a:t>
          </a:r>
          <a:r>
            <a:rPr lang="en-US" sz="3600" b="1" dirty="0">
              <a:solidFill>
                <a:schemeClr val="bg1"/>
              </a:solidFill>
              <a:latin typeface="Fira Sans Light" panose="020B0403050000020004" pitchFamily="34" charset="0"/>
            </a:rPr>
            <a:t> </a:t>
          </a:r>
          <a:endParaRPr lang="en-US" sz="3600" dirty="0">
            <a:solidFill>
              <a:schemeClr val="bg1"/>
            </a:solidFill>
          </a:endParaRPr>
        </a:p>
      </dgm:t>
    </dgm:pt>
    <dgm:pt modelId="{FB1A3220-48A3-44D9-BC4A-29C7AEFA58EA}" type="parTrans" cxnId="{5F8798F7-5C2C-43A6-9211-10825E914E4E}">
      <dgm:prSet/>
      <dgm:spPr/>
      <dgm:t>
        <a:bodyPr/>
        <a:lstStyle/>
        <a:p>
          <a:endParaRPr lang="en-US"/>
        </a:p>
      </dgm:t>
    </dgm:pt>
    <dgm:pt modelId="{B3C1CB7C-C162-4891-BCF4-6B11E0D69A68}" type="sibTrans" cxnId="{5F8798F7-5C2C-43A6-9211-10825E914E4E}">
      <dgm:prSet/>
      <dgm:spPr/>
      <dgm:t>
        <a:bodyPr/>
        <a:lstStyle/>
        <a:p>
          <a:endParaRPr lang="en-US"/>
        </a:p>
      </dgm:t>
    </dgm:pt>
    <dgm:pt modelId="{6BFE6875-2CDE-4A7F-9CD7-551D948E6453}">
      <dgm:prSet phldrT="[Text]"/>
      <dgm:spPr>
        <a:solidFill>
          <a:srgbClr val="004651"/>
        </a:solidFill>
      </dgm:spPr>
      <dgm:t>
        <a:bodyPr/>
        <a:lstStyle/>
        <a:p>
          <a:pPr>
            <a:buClrTx/>
            <a:buSzTx/>
            <a:buFont typeface="Arial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Significant Population Surge</a:t>
          </a:r>
        </a:p>
        <a:p>
          <a:pPr>
            <a:buClrTx/>
            <a:buSzTx/>
            <a:buFont typeface="Arial"/>
            <a:buChar char="•"/>
          </a:pPr>
          <a:endParaRPr kumimoji="0" lang="en-US" b="0" i="0" u="none" strike="noStrike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>
            <a:buClrTx/>
            <a:buSzTx/>
            <a:buFont typeface="Arial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Strategic City-Center Location</a:t>
          </a:r>
        </a:p>
        <a:p>
          <a:pPr>
            <a:buClrTx/>
            <a:buSzTx/>
            <a:buFont typeface="Arial"/>
            <a:buChar char="•"/>
          </a:pPr>
          <a:endParaRPr kumimoji="0" lang="en-US" b="0" i="0" u="none" strike="noStrike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>
            <a:buClrTx/>
            <a:buSzTx/>
            <a:buFont typeface="Arial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Proximity to Government Offices</a:t>
          </a:r>
        </a:p>
        <a:p>
          <a:pPr>
            <a:buClrTx/>
            <a:buSzTx/>
            <a:buFont typeface="Arial"/>
            <a:buChar char="•"/>
          </a:pPr>
          <a:endParaRPr kumimoji="0" lang="en-US" b="0" i="0" u="none" strike="noStrike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>
            <a:buClrTx/>
            <a:buSzTx/>
            <a:buFont typeface="Arial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Bihari Camp Adjacency</a:t>
          </a:r>
        </a:p>
        <a:p>
          <a:pPr>
            <a:buClrTx/>
            <a:buSzTx/>
            <a:buFont typeface="Arial"/>
            <a:buChar char="•"/>
          </a:pPr>
          <a:endParaRPr kumimoji="0" lang="en-US" b="0" i="0" u="none" strike="noStrike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>
            <a:buClrTx/>
            <a:buSzTx/>
            <a:buFont typeface="Arial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Catering to Community Needs</a:t>
          </a:r>
        </a:p>
        <a:p>
          <a:pPr>
            <a:buClrTx/>
            <a:buSzTx/>
            <a:buFont typeface="Arial"/>
            <a:buChar char="•"/>
          </a:pPr>
          <a:endParaRPr kumimoji="0" lang="en-US" b="0" i="0" u="none" strike="noStrike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>
            <a:buClrTx/>
            <a:buSzTx/>
            <a:buFont typeface="Arial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Modern Educational Infrastructure</a:t>
          </a:r>
          <a:endParaRPr lang="en-US" dirty="0"/>
        </a:p>
      </dgm:t>
    </dgm:pt>
    <dgm:pt modelId="{87D1FEF8-B107-4E53-8E71-624AD58FB7B7}" type="parTrans" cxnId="{DA6637F4-1B70-4C7E-985F-62FA9900141A}">
      <dgm:prSet/>
      <dgm:spPr/>
      <dgm:t>
        <a:bodyPr/>
        <a:lstStyle/>
        <a:p>
          <a:endParaRPr lang="en-US"/>
        </a:p>
      </dgm:t>
    </dgm:pt>
    <dgm:pt modelId="{1B46CFE8-CFA7-4525-9CAC-31227DEEFCC8}" type="sibTrans" cxnId="{DA6637F4-1B70-4C7E-985F-62FA9900141A}">
      <dgm:prSet/>
      <dgm:spPr/>
      <dgm:t>
        <a:bodyPr/>
        <a:lstStyle/>
        <a:p>
          <a:endParaRPr lang="en-US"/>
        </a:p>
      </dgm:t>
    </dgm:pt>
    <dgm:pt modelId="{E1AE9C44-13C5-4C14-AD96-686368F3B34A}" type="pres">
      <dgm:prSet presAssocID="{3115FD39-39F5-471F-BCAF-26A1A0BC7C4F}" presName="theList" presStyleCnt="0">
        <dgm:presLayoutVars>
          <dgm:dir/>
          <dgm:animLvl val="lvl"/>
          <dgm:resizeHandles val="exact"/>
        </dgm:presLayoutVars>
      </dgm:prSet>
      <dgm:spPr/>
    </dgm:pt>
    <dgm:pt modelId="{E285F080-FD01-4686-9B77-E59ED64C59E9}" type="pres">
      <dgm:prSet presAssocID="{FC193C60-C2FC-40D8-A424-DFE896A9C2FA}" presName="compNode" presStyleCnt="0"/>
      <dgm:spPr/>
    </dgm:pt>
    <dgm:pt modelId="{9E03E0A3-56D4-40D9-B750-9C96304C7BAA}" type="pres">
      <dgm:prSet presAssocID="{FC193C60-C2FC-40D8-A424-DFE896A9C2FA}" presName="aNode" presStyleLbl="bgShp" presStyleIdx="0" presStyleCnt="2"/>
      <dgm:spPr/>
    </dgm:pt>
    <dgm:pt modelId="{62819746-68FC-4E2D-8657-BFA6D6424541}" type="pres">
      <dgm:prSet presAssocID="{FC193C60-C2FC-40D8-A424-DFE896A9C2FA}" presName="textNode" presStyleLbl="bgShp" presStyleIdx="0" presStyleCnt="2"/>
      <dgm:spPr/>
    </dgm:pt>
    <dgm:pt modelId="{8101B736-3787-492A-A0DF-1409F7B65A41}" type="pres">
      <dgm:prSet presAssocID="{FC193C60-C2FC-40D8-A424-DFE896A9C2FA}" presName="compChildNode" presStyleCnt="0"/>
      <dgm:spPr/>
    </dgm:pt>
    <dgm:pt modelId="{0A45554E-BD6D-46A5-8E24-3554D928EC2D}" type="pres">
      <dgm:prSet presAssocID="{FC193C60-C2FC-40D8-A424-DFE896A9C2FA}" presName="theInnerList" presStyleCnt="0"/>
      <dgm:spPr/>
    </dgm:pt>
    <dgm:pt modelId="{32E62DA5-38EA-4C81-B0BE-125872D32347}" type="pres">
      <dgm:prSet presAssocID="{C13E1E13-6982-4509-B1C1-58FBA8326B31}" presName="childNode" presStyleLbl="node1" presStyleIdx="0" presStyleCnt="2">
        <dgm:presLayoutVars>
          <dgm:bulletEnabled val="1"/>
        </dgm:presLayoutVars>
      </dgm:prSet>
      <dgm:spPr/>
    </dgm:pt>
    <dgm:pt modelId="{5E405814-C08C-410B-9B81-D9AA1CC642A4}" type="pres">
      <dgm:prSet presAssocID="{FC193C60-C2FC-40D8-A424-DFE896A9C2FA}" presName="aSpace" presStyleCnt="0"/>
      <dgm:spPr/>
    </dgm:pt>
    <dgm:pt modelId="{4E7D4E08-640A-4F4D-BC61-16AFF60A4DFF}" type="pres">
      <dgm:prSet presAssocID="{B157AAF2-434F-445A-B418-81332B48DCC7}" presName="compNode" presStyleCnt="0"/>
      <dgm:spPr/>
    </dgm:pt>
    <dgm:pt modelId="{95B1338F-75B2-4049-9C6D-AE826A0884D7}" type="pres">
      <dgm:prSet presAssocID="{B157AAF2-434F-445A-B418-81332B48DCC7}" presName="aNode" presStyleLbl="bgShp" presStyleIdx="1" presStyleCnt="2" custLinFactNeighborX="38156" custLinFactNeighborY="7018"/>
      <dgm:spPr/>
    </dgm:pt>
    <dgm:pt modelId="{F4A6A2A0-E8CB-4391-950A-AB552FC5306D}" type="pres">
      <dgm:prSet presAssocID="{B157AAF2-434F-445A-B418-81332B48DCC7}" presName="textNode" presStyleLbl="bgShp" presStyleIdx="1" presStyleCnt="2"/>
      <dgm:spPr/>
    </dgm:pt>
    <dgm:pt modelId="{69216FA0-FBB6-4801-AAA7-6BA933FF0AE3}" type="pres">
      <dgm:prSet presAssocID="{B157AAF2-434F-445A-B418-81332B48DCC7}" presName="compChildNode" presStyleCnt="0"/>
      <dgm:spPr/>
    </dgm:pt>
    <dgm:pt modelId="{D6994D0A-2FB8-438F-AD42-0556E2BA1F4E}" type="pres">
      <dgm:prSet presAssocID="{B157AAF2-434F-445A-B418-81332B48DCC7}" presName="theInnerList" presStyleCnt="0"/>
      <dgm:spPr/>
    </dgm:pt>
    <dgm:pt modelId="{1B816049-2280-483E-BBC5-A618D0935EB8}" type="pres">
      <dgm:prSet presAssocID="{6BFE6875-2CDE-4A7F-9CD7-551D948E6453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2DB0E207-1C16-4A87-B560-0B0E34FFEF91}" type="presOf" srcId="{FC193C60-C2FC-40D8-A424-DFE896A9C2FA}" destId="{9E03E0A3-56D4-40D9-B750-9C96304C7BAA}" srcOrd="0" destOrd="0" presId="urn:microsoft.com/office/officeart/2005/8/layout/lProcess2"/>
    <dgm:cxn modelId="{3D99590A-844B-40E3-9191-826E16F42BAF}" srcId="{FC193C60-C2FC-40D8-A424-DFE896A9C2FA}" destId="{C13E1E13-6982-4509-B1C1-58FBA8326B31}" srcOrd="0" destOrd="0" parTransId="{63555145-D1E2-42F0-AD5A-6D9A1C1CBF51}" sibTransId="{A3DB3B70-B65B-4535-B6A6-FDFAF29F0E42}"/>
    <dgm:cxn modelId="{13B2D56D-1705-4BBD-8C54-90CA0EA1DEEB}" type="presOf" srcId="{B157AAF2-434F-445A-B418-81332B48DCC7}" destId="{F4A6A2A0-E8CB-4391-950A-AB552FC5306D}" srcOrd="1" destOrd="0" presId="urn:microsoft.com/office/officeart/2005/8/layout/lProcess2"/>
    <dgm:cxn modelId="{E1A65C51-2C38-414C-AB77-97DAF0D70178}" type="presOf" srcId="{B157AAF2-434F-445A-B418-81332B48DCC7}" destId="{95B1338F-75B2-4049-9C6D-AE826A0884D7}" srcOrd="0" destOrd="0" presId="urn:microsoft.com/office/officeart/2005/8/layout/lProcess2"/>
    <dgm:cxn modelId="{D588649C-00CF-4601-8EF0-3416DD2660B6}" type="presOf" srcId="{6BFE6875-2CDE-4A7F-9CD7-551D948E6453}" destId="{1B816049-2280-483E-BBC5-A618D0935EB8}" srcOrd="0" destOrd="0" presId="urn:microsoft.com/office/officeart/2005/8/layout/lProcess2"/>
    <dgm:cxn modelId="{75AD9DA2-7C5F-461C-AB8F-EFC9CA438B80}" type="presOf" srcId="{3115FD39-39F5-471F-BCAF-26A1A0BC7C4F}" destId="{E1AE9C44-13C5-4C14-AD96-686368F3B34A}" srcOrd="0" destOrd="0" presId="urn:microsoft.com/office/officeart/2005/8/layout/lProcess2"/>
    <dgm:cxn modelId="{7772A2A6-A16A-43FB-A0FB-9E8BB827C15C}" type="presOf" srcId="{FC193C60-C2FC-40D8-A424-DFE896A9C2FA}" destId="{62819746-68FC-4E2D-8657-BFA6D6424541}" srcOrd="1" destOrd="0" presId="urn:microsoft.com/office/officeart/2005/8/layout/lProcess2"/>
    <dgm:cxn modelId="{626272CC-08E2-41FF-B2DE-CFFED1BCE977}" type="presOf" srcId="{C13E1E13-6982-4509-B1C1-58FBA8326B31}" destId="{32E62DA5-38EA-4C81-B0BE-125872D32347}" srcOrd="0" destOrd="0" presId="urn:microsoft.com/office/officeart/2005/8/layout/lProcess2"/>
    <dgm:cxn modelId="{0175F1E3-BB74-4454-AD9E-A95811343F91}" srcId="{3115FD39-39F5-471F-BCAF-26A1A0BC7C4F}" destId="{FC193C60-C2FC-40D8-A424-DFE896A9C2FA}" srcOrd="0" destOrd="0" parTransId="{9BF77088-8247-41DB-9B95-EC6D573A236B}" sibTransId="{0233F033-8770-4E58-9316-CC7353252BF3}"/>
    <dgm:cxn modelId="{DA6637F4-1B70-4C7E-985F-62FA9900141A}" srcId="{B157AAF2-434F-445A-B418-81332B48DCC7}" destId="{6BFE6875-2CDE-4A7F-9CD7-551D948E6453}" srcOrd="0" destOrd="0" parTransId="{87D1FEF8-B107-4E53-8E71-624AD58FB7B7}" sibTransId="{1B46CFE8-CFA7-4525-9CAC-31227DEEFCC8}"/>
    <dgm:cxn modelId="{5F8798F7-5C2C-43A6-9211-10825E914E4E}" srcId="{3115FD39-39F5-471F-BCAF-26A1A0BC7C4F}" destId="{B157AAF2-434F-445A-B418-81332B48DCC7}" srcOrd="1" destOrd="0" parTransId="{FB1A3220-48A3-44D9-BC4A-29C7AEFA58EA}" sibTransId="{B3C1CB7C-C162-4891-BCF4-6B11E0D69A68}"/>
    <dgm:cxn modelId="{E06FD931-7E60-406F-AF44-0342ABEAFA5D}" type="presParOf" srcId="{E1AE9C44-13C5-4C14-AD96-686368F3B34A}" destId="{E285F080-FD01-4686-9B77-E59ED64C59E9}" srcOrd="0" destOrd="0" presId="urn:microsoft.com/office/officeart/2005/8/layout/lProcess2"/>
    <dgm:cxn modelId="{6B2C3833-5218-49DC-B9D5-0F215817AAE1}" type="presParOf" srcId="{E285F080-FD01-4686-9B77-E59ED64C59E9}" destId="{9E03E0A3-56D4-40D9-B750-9C96304C7BAA}" srcOrd="0" destOrd="0" presId="urn:microsoft.com/office/officeart/2005/8/layout/lProcess2"/>
    <dgm:cxn modelId="{19A0A08A-51B0-4FE6-B84D-3D9496B6433F}" type="presParOf" srcId="{E285F080-FD01-4686-9B77-E59ED64C59E9}" destId="{62819746-68FC-4E2D-8657-BFA6D6424541}" srcOrd="1" destOrd="0" presId="urn:microsoft.com/office/officeart/2005/8/layout/lProcess2"/>
    <dgm:cxn modelId="{C2C482EF-4249-4276-BFFF-67C8DB8B381F}" type="presParOf" srcId="{E285F080-FD01-4686-9B77-E59ED64C59E9}" destId="{8101B736-3787-492A-A0DF-1409F7B65A41}" srcOrd="2" destOrd="0" presId="urn:microsoft.com/office/officeart/2005/8/layout/lProcess2"/>
    <dgm:cxn modelId="{B60F80E1-9E73-4B6E-B34F-69710F0F1AF3}" type="presParOf" srcId="{8101B736-3787-492A-A0DF-1409F7B65A41}" destId="{0A45554E-BD6D-46A5-8E24-3554D928EC2D}" srcOrd="0" destOrd="0" presId="urn:microsoft.com/office/officeart/2005/8/layout/lProcess2"/>
    <dgm:cxn modelId="{4CE12F0F-6381-4239-A647-1B586FF7E74D}" type="presParOf" srcId="{0A45554E-BD6D-46A5-8E24-3554D928EC2D}" destId="{32E62DA5-38EA-4C81-B0BE-125872D32347}" srcOrd="0" destOrd="0" presId="urn:microsoft.com/office/officeart/2005/8/layout/lProcess2"/>
    <dgm:cxn modelId="{2A1AF0ED-5184-416D-A64A-28534724DA60}" type="presParOf" srcId="{E1AE9C44-13C5-4C14-AD96-686368F3B34A}" destId="{5E405814-C08C-410B-9B81-D9AA1CC642A4}" srcOrd="1" destOrd="0" presId="urn:microsoft.com/office/officeart/2005/8/layout/lProcess2"/>
    <dgm:cxn modelId="{A30F1BF6-A5D0-48EB-85DA-1F24FAA08622}" type="presParOf" srcId="{E1AE9C44-13C5-4C14-AD96-686368F3B34A}" destId="{4E7D4E08-640A-4F4D-BC61-16AFF60A4DFF}" srcOrd="2" destOrd="0" presId="urn:microsoft.com/office/officeart/2005/8/layout/lProcess2"/>
    <dgm:cxn modelId="{DBA85512-DC5C-4303-84B4-F462E5E3957B}" type="presParOf" srcId="{4E7D4E08-640A-4F4D-BC61-16AFF60A4DFF}" destId="{95B1338F-75B2-4049-9C6D-AE826A0884D7}" srcOrd="0" destOrd="0" presId="urn:microsoft.com/office/officeart/2005/8/layout/lProcess2"/>
    <dgm:cxn modelId="{1609AB4F-2BDA-44DA-B4C9-164237532AF7}" type="presParOf" srcId="{4E7D4E08-640A-4F4D-BC61-16AFF60A4DFF}" destId="{F4A6A2A0-E8CB-4391-950A-AB552FC5306D}" srcOrd="1" destOrd="0" presId="urn:microsoft.com/office/officeart/2005/8/layout/lProcess2"/>
    <dgm:cxn modelId="{B66BD6EB-81F5-4CE5-94E8-B8AF6C9E6267}" type="presParOf" srcId="{4E7D4E08-640A-4F4D-BC61-16AFF60A4DFF}" destId="{69216FA0-FBB6-4801-AAA7-6BA933FF0AE3}" srcOrd="2" destOrd="0" presId="urn:microsoft.com/office/officeart/2005/8/layout/lProcess2"/>
    <dgm:cxn modelId="{119D3B62-2FA7-4FBA-A550-E3D49EC5AFC7}" type="presParOf" srcId="{69216FA0-FBB6-4801-AAA7-6BA933FF0AE3}" destId="{D6994D0A-2FB8-438F-AD42-0556E2BA1F4E}" srcOrd="0" destOrd="0" presId="urn:microsoft.com/office/officeart/2005/8/layout/lProcess2"/>
    <dgm:cxn modelId="{D748B3AE-7D42-4F60-BC6D-2A264BC3D72E}" type="presParOf" srcId="{D6994D0A-2FB8-438F-AD42-0556E2BA1F4E}" destId="{1B816049-2280-483E-BBC5-A618D0935EB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D51E0C-FAC7-45E6-B675-9F6DDC1C35A5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665B8-10A7-4332-B9F7-80E674414ABD}">
      <dgm:prSet phldrT="[Text]"/>
      <dgm:spPr>
        <a:solidFill>
          <a:srgbClr val="004651"/>
        </a:solidFill>
      </dgm:spPr>
      <dgm:t>
        <a:bodyPr/>
        <a:lstStyle/>
        <a:p>
          <a:r>
            <a:rPr lang="en-US" dirty="0"/>
            <a:t>IEE</a:t>
          </a:r>
        </a:p>
      </dgm:t>
    </dgm:pt>
    <dgm:pt modelId="{06F0F20D-E287-44B8-AD95-D5FD50580089}">
      <dgm:prSet phldrT="[Text]"/>
      <dgm:spPr>
        <a:solidFill>
          <a:srgbClr val="004651"/>
        </a:solidFill>
      </dgm:spPr>
      <dgm:t>
        <a:bodyPr/>
        <a:lstStyle/>
        <a:p>
          <a:r>
            <a:rPr lang="en-US" dirty="0"/>
            <a:t>EMP</a:t>
          </a:r>
        </a:p>
      </dgm:t>
    </dgm:pt>
    <dgm:pt modelId="{9FFE93E6-3379-43C9-8A1E-CC908948E8A6}">
      <dgm:prSet phldrT="[Text]"/>
      <dgm:spPr>
        <a:solidFill>
          <a:srgbClr val="004651"/>
        </a:solidFill>
      </dgm:spPr>
      <dgm:t>
        <a:bodyPr/>
        <a:lstStyle/>
        <a:p>
          <a:r>
            <a:rPr lang="en-US" dirty="0"/>
            <a:t>EIA</a:t>
          </a:r>
        </a:p>
      </dgm:t>
    </dgm:pt>
    <dgm:pt modelId="{E50D677D-FEC2-4C5C-AD27-C3D3FC7769DF}">
      <dgm:prSet phldrT="[Text]"/>
      <dgm:spPr>
        <a:solidFill>
          <a:srgbClr val="004651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2E49266A-2790-4755-9838-F0F3BB16DCEF}" type="sibTrans" cxnId="{59915CD4-826A-4581-A104-5D06844F3752}">
      <dgm:prSet/>
      <dgm:spPr/>
      <dgm:t>
        <a:bodyPr/>
        <a:lstStyle/>
        <a:p>
          <a:endParaRPr lang="en-US"/>
        </a:p>
      </dgm:t>
    </dgm:pt>
    <dgm:pt modelId="{D087D855-4F83-4021-B9B7-DFE66CD4B9C0}" type="parTrans" cxnId="{59915CD4-826A-4581-A104-5D06844F3752}">
      <dgm:prSet/>
      <dgm:spPr/>
      <dgm:t>
        <a:bodyPr/>
        <a:lstStyle/>
        <a:p>
          <a:endParaRPr lang="en-US"/>
        </a:p>
      </dgm:t>
    </dgm:pt>
    <dgm:pt modelId="{9D258A75-D2B3-4298-94C5-D69A0724C6F7}" type="sibTrans" cxnId="{A96839CE-C184-4FCD-84FC-A87E733A4E97}">
      <dgm:prSet/>
      <dgm:spPr>
        <a:solidFill>
          <a:srgbClr val="00A181"/>
        </a:solidFill>
      </dgm:spPr>
      <dgm:t>
        <a:bodyPr/>
        <a:lstStyle/>
        <a:p>
          <a:endParaRPr lang="en-US"/>
        </a:p>
      </dgm:t>
    </dgm:pt>
    <dgm:pt modelId="{9FC2B157-0C33-4998-85A9-AEF2E8A2DC29}" type="parTrans" cxnId="{A96839CE-C184-4FCD-84FC-A87E733A4E97}">
      <dgm:prSet/>
      <dgm:spPr/>
      <dgm:t>
        <a:bodyPr/>
        <a:lstStyle/>
        <a:p>
          <a:endParaRPr lang="en-US"/>
        </a:p>
      </dgm:t>
    </dgm:pt>
    <dgm:pt modelId="{5406F2FE-AE65-488F-BFCF-9C739C983D45}" type="sibTrans" cxnId="{66AB4FFE-40AB-4B10-A940-EE2802777BA2}">
      <dgm:prSet/>
      <dgm:spPr>
        <a:solidFill>
          <a:srgbClr val="00A181"/>
        </a:solidFill>
      </dgm:spPr>
      <dgm:t>
        <a:bodyPr/>
        <a:lstStyle/>
        <a:p>
          <a:endParaRPr lang="en-US"/>
        </a:p>
      </dgm:t>
    </dgm:pt>
    <dgm:pt modelId="{7AD3CD38-C906-477B-BABD-3BBAA643FDAE}" type="parTrans" cxnId="{66AB4FFE-40AB-4B10-A940-EE2802777BA2}">
      <dgm:prSet/>
      <dgm:spPr/>
      <dgm:t>
        <a:bodyPr/>
        <a:lstStyle/>
        <a:p>
          <a:endParaRPr lang="en-US"/>
        </a:p>
      </dgm:t>
    </dgm:pt>
    <dgm:pt modelId="{D6FB6E2D-7FFB-4E04-A3B7-6671A29EF004}" type="sibTrans" cxnId="{3C5A0210-2AAC-4D79-927C-E5B53CADCE8E}">
      <dgm:prSet/>
      <dgm:spPr>
        <a:solidFill>
          <a:srgbClr val="00A181"/>
        </a:solidFill>
      </dgm:spPr>
      <dgm:t>
        <a:bodyPr/>
        <a:lstStyle/>
        <a:p>
          <a:endParaRPr lang="en-US"/>
        </a:p>
      </dgm:t>
    </dgm:pt>
    <dgm:pt modelId="{6ECDF963-AE6F-4131-8F21-D913969FFEA4}" type="parTrans" cxnId="{3C5A0210-2AAC-4D79-927C-E5B53CADCE8E}">
      <dgm:prSet/>
      <dgm:spPr/>
      <dgm:t>
        <a:bodyPr/>
        <a:lstStyle/>
        <a:p>
          <a:endParaRPr lang="en-US"/>
        </a:p>
      </dgm:t>
    </dgm:pt>
    <dgm:pt modelId="{514E77DC-2230-40C8-A74A-07F84F6E784C}" type="pres">
      <dgm:prSet presAssocID="{65D51E0C-FAC7-45E6-B675-9F6DDC1C35A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60CD391-3599-4658-B7CA-3F0104FEEA72}" type="pres">
      <dgm:prSet presAssocID="{E50D677D-FEC2-4C5C-AD27-C3D3FC7769DF}" presName="centerShape" presStyleLbl="node0" presStyleIdx="0" presStyleCnt="1"/>
      <dgm:spPr/>
    </dgm:pt>
    <dgm:pt modelId="{CA5C0AEE-C9B5-4712-A07A-B8627D39D858}" type="pres">
      <dgm:prSet presAssocID="{9FFE93E6-3379-43C9-8A1E-CC908948E8A6}" presName="node" presStyleLbl="node1" presStyleIdx="0" presStyleCnt="3">
        <dgm:presLayoutVars>
          <dgm:bulletEnabled val="1"/>
        </dgm:presLayoutVars>
      </dgm:prSet>
      <dgm:spPr/>
    </dgm:pt>
    <dgm:pt modelId="{F4D8012E-3A05-4FAD-88CD-BF38CB53460E}" type="pres">
      <dgm:prSet presAssocID="{9FFE93E6-3379-43C9-8A1E-CC908948E8A6}" presName="dummy" presStyleCnt="0"/>
      <dgm:spPr/>
    </dgm:pt>
    <dgm:pt modelId="{81AA1638-9031-4303-AB5D-F9917E8E48DF}" type="pres">
      <dgm:prSet presAssocID="{D6FB6E2D-7FFB-4E04-A3B7-6671A29EF004}" presName="sibTrans" presStyleLbl="sibTrans2D1" presStyleIdx="0" presStyleCnt="3"/>
      <dgm:spPr/>
    </dgm:pt>
    <dgm:pt modelId="{631AB1F5-5269-41DA-A5E5-CFAEE70A76D1}" type="pres">
      <dgm:prSet presAssocID="{06F0F20D-E287-44B8-AD95-D5FD50580089}" presName="node" presStyleLbl="node1" presStyleIdx="1" presStyleCnt="3">
        <dgm:presLayoutVars>
          <dgm:bulletEnabled val="1"/>
        </dgm:presLayoutVars>
      </dgm:prSet>
      <dgm:spPr/>
    </dgm:pt>
    <dgm:pt modelId="{02E81C2A-D787-4997-8D13-A7BE4CF27366}" type="pres">
      <dgm:prSet presAssocID="{06F0F20D-E287-44B8-AD95-D5FD50580089}" presName="dummy" presStyleCnt="0"/>
      <dgm:spPr/>
    </dgm:pt>
    <dgm:pt modelId="{E9F53E83-4D4E-4CC4-953D-E115FFA8789D}" type="pres">
      <dgm:prSet presAssocID="{5406F2FE-AE65-488F-BFCF-9C739C983D45}" presName="sibTrans" presStyleLbl="sibTrans2D1" presStyleIdx="1" presStyleCnt="3"/>
      <dgm:spPr/>
    </dgm:pt>
    <dgm:pt modelId="{A3F5DDC1-F206-4B28-9D71-79AAECE1A406}" type="pres">
      <dgm:prSet presAssocID="{E09665B8-10A7-4332-B9F7-80E674414ABD}" presName="node" presStyleLbl="node1" presStyleIdx="2" presStyleCnt="3">
        <dgm:presLayoutVars>
          <dgm:bulletEnabled val="1"/>
        </dgm:presLayoutVars>
      </dgm:prSet>
      <dgm:spPr/>
    </dgm:pt>
    <dgm:pt modelId="{9C29DA75-F678-4659-8021-86773BF1C2C1}" type="pres">
      <dgm:prSet presAssocID="{E09665B8-10A7-4332-B9F7-80E674414ABD}" presName="dummy" presStyleCnt="0"/>
      <dgm:spPr/>
    </dgm:pt>
    <dgm:pt modelId="{2657CCA9-6EDF-4862-95BB-3B501858838E}" type="pres">
      <dgm:prSet presAssocID="{9D258A75-D2B3-4298-94C5-D69A0724C6F7}" presName="sibTrans" presStyleLbl="sibTrans2D1" presStyleIdx="2" presStyleCnt="3"/>
      <dgm:spPr/>
    </dgm:pt>
  </dgm:ptLst>
  <dgm:cxnLst>
    <dgm:cxn modelId="{3C5A0210-2AAC-4D79-927C-E5B53CADCE8E}" srcId="{E50D677D-FEC2-4C5C-AD27-C3D3FC7769DF}" destId="{9FFE93E6-3379-43C9-8A1E-CC908948E8A6}" srcOrd="0" destOrd="0" parTransId="{6ECDF963-AE6F-4131-8F21-D913969FFEA4}" sibTransId="{D6FB6E2D-7FFB-4E04-A3B7-6671A29EF004}"/>
    <dgm:cxn modelId="{6F42DC29-FBF7-4ACE-9F2B-7160D81F0AB2}" type="presOf" srcId="{9FFE93E6-3379-43C9-8A1E-CC908948E8A6}" destId="{CA5C0AEE-C9B5-4712-A07A-B8627D39D858}" srcOrd="0" destOrd="0" presId="urn:microsoft.com/office/officeart/2005/8/layout/radial6"/>
    <dgm:cxn modelId="{508D4C62-A71B-4290-82E3-72786388D414}" type="presOf" srcId="{9D258A75-D2B3-4298-94C5-D69A0724C6F7}" destId="{2657CCA9-6EDF-4862-95BB-3B501858838E}" srcOrd="0" destOrd="0" presId="urn:microsoft.com/office/officeart/2005/8/layout/radial6"/>
    <dgm:cxn modelId="{3FE40B58-9C0B-4069-B398-55E58C6F5C73}" type="presOf" srcId="{65D51E0C-FAC7-45E6-B675-9F6DDC1C35A5}" destId="{514E77DC-2230-40C8-A74A-07F84F6E784C}" srcOrd="0" destOrd="0" presId="urn:microsoft.com/office/officeart/2005/8/layout/radial6"/>
    <dgm:cxn modelId="{507A8DA2-127C-44D4-B465-AF989925AAAF}" type="presOf" srcId="{D6FB6E2D-7FFB-4E04-A3B7-6671A29EF004}" destId="{81AA1638-9031-4303-AB5D-F9917E8E48DF}" srcOrd="0" destOrd="0" presId="urn:microsoft.com/office/officeart/2005/8/layout/radial6"/>
    <dgm:cxn modelId="{CB9573B2-8571-42F8-B2FA-D06E8B6DEC9F}" type="presOf" srcId="{E50D677D-FEC2-4C5C-AD27-C3D3FC7769DF}" destId="{B60CD391-3599-4658-B7CA-3F0104FEEA72}" srcOrd="0" destOrd="0" presId="urn:microsoft.com/office/officeart/2005/8/layout/radial6"/>
    <dgm:cxn modelId="{F5AD53C9-59EE-40EF-8548-3D877741A59C}" type="presOf" srcId="{5406F2FE-AE65-488F-BFCF-9C739C983D45}" destId="{E9F53E83-4D4E-4CC4-953D-E115FFA8789D}" srcOrd="0" destOrd="0" presId="urn:microsoft.com/office/officeart/2005/8/layout/radial6"/>
    <dgm:cxn modelId="{A96839CE-C184-4FCD-84FC-A87E733A4E97}" srcId="{E50D677D-FEC2-4C5C-AD27-C3D3FC7769DF}" destId="{E09665B8-10A7-4332-B9F7-80E674414ABD}" srcOrd="2" destOrd="0" parTransId="{9FC2B157-0C33-4998-85A9-AEF2E8A2DC29}" sibTransId="{9D258A75-D2B3-4298-94C5-D69A0724C6F7}"/>
    <dgm:cxn modelId="{0936CBD3-F001-4FF2-9763-EA8EFC1A280A}" type="presOf" srcId="{06F0F20D-E287-44B8-AD95-D5FD50580089}" destId="{631AB1F5-5269-41DA-A5E5-CFAEE70A76D1}" srcOrd="0" destOrd="0" presId="urn:microsoft.com/office/officeart/2005/8/layout/radial6"/>
    <dgm:cxn modelId="{59915CD4-826A-4581-A104-5D06844F3752}" srcId="{65D51E0C-FAC7-45E6-B675-9F6DDC1C35A5}" destId="{E50D677D-FEC2-4C5C-AD27-C3D3FC7769DF}" srcOrd="0" destOrd="0" parTransId="{D087D855-4F83-4021-B9B7-DFE66CD4B9C0}" sibTransId="{2E49266A-2790-4755-9838-F0F3BB16DCEF}"/>
    <dgm:cxn modelId="{DCA441EB-36CD-407F-8C79-F3D91D9CD379}" type="presOf" srcId="{E09665B8-10A7-4332-B9F7-80E674414ABD}" destId="{A3F5DDC1-F206-4B28-9D71-79AAECE1A406}" srcOrd="0" destOrd="0" presId="urn:microsoft.com/office/officeart/2005/8/layout/radial6"/>
    <dgm:cxn modelId="{66AB4FFE-40AB-4B10-A940-EE2802777BA2}" srcId="{E50D677D-FEC2-4C5C-AD27-C3D3FC7769DF}" destId="{06F0F20D-E287-44B8-AD95-D5FD50580089}" srcOrd="1" destOrd="0" parTransId="{7AD3CD38-C906-477B-BABD-3BBAA643FDAE}" sibTransId="{5406F2FE-AE65-488F-BFCF-9C739C983D45}"/>
    <dgm:cxn modelId="{B9D62EC4-5808-4DA7-B469-E35E7C99047A}" type="presParOf" srcId="{514E77DC-2230-40C8-A74A-07F84F6E784C}" destId="{B60CD391-3599-4658-B7CA-3F0104FEEA72}" srcOrd="0" destOrd="0" presId="urn:microsoft.com/office/officeart/2005/8/layout/radial6"/>
    <dgm:cxn modelId="{11C97FFD-873B-4AF5-93B7-D93C0C80B784}" type="presParOf" srcId="{514E77DC-2230-40C8-A74A-07F84F6E784C}" destId="{CA5C0AEE-C9B5-4712-A07A-B8627D39D858}" srcOrd="1" destOrd="0" presId="urn:microsoft.com/office/officeart/2005/8/layout/radial6"/>
    <dgm:cxn modelId="{64034076-A027-460B-B41C-9C89EC951D12}" type="presParOf" srcId="{514E77DC-2230-40C8-A74A-07F84F6E784C}" destId="{F4D8012E-3A05-4FAD-88CD-BF38CB53460E}" srcOrd="2" destOrd="0" presId="urn:microsoft.com/office/officeart/2005/8/layout/radial6"/>
    <dgm:cxn modelId="{E4613832-F027-4954-8C23-3116A18975ED}" type="presParOf" srcId="{514E77DC-2230-40C8-A74A-07F84F6E784C}" destId="{81AA1638-9031-4303-AB5D-F9917E8E48DF}" srcOrd="3" destOrd="0" presId="urn:microsoft.com/office/officeart/2005/8/layout/radial6"/>
    <dgm:cxn modelId="{BD9B17B8-0269-4B89-91AB-EB9A823E817B}" type="presParOf" srcId="{514E77DC-2230-40C8-A74A-07F84F6E784C}" destId="{631AB1F5-5269-41DA-A5E5-CFAEE70A76D1}" srcOrd="4" destOrd="0" presId="urn:microsoft.com/office/officeart/2005/8/layout/radial6"/>
    <dgm:cxn modelId="{3FC64135-0CD7-4626-A722-E5714EE337A7}" type="presParOf" srcId="{514E77DC-2230-40C8-A74A-07F84F6E784C}" destId="{02E81C2A-D787-4997-8D13-A7BE4CF27366}" srcOrd="5" destOrd="0" presId="urn:microsoft.com/office/officeart/2005/8/layout/radial6"/>
    <dgm:cxn modelId="{4895F908-9068-4F20-B945-84BEC884FA97}" type="presParOf" srcId="{514E77DC-2230-40C8-A74A-07F84F6E784C}" destId="{E9F53E83-4D4E-4CC4-953D-E115FFA8789D}" srcOrd="6" destOrd="0" presId="urn:microsoft.com/office/officeart/2005/8/layout/radial6"/>
    <dgm:cxn modelId="{1FFE627B-99C6-4859-9E62-20CB2FD51A79}" type="presParOf" srcId="{514E77DC-2230-40C8-A74A-07F84F6E784C}" destId="{A3F5DDC1-F206-4B28-9D71-79AAECE1A406}" srcOrd="7" destOrd="0" presId="urn:microsoft.com/office/officeart/2005/8/layout/radial6"/>
    <dgm:cxn modelId="{CC461FC1-EE6B-4A85-8F68-5DB0630F28BC}" type="presParOf" srcId="{514E77DC-2230-40C8-A74A-07F84F6E784C}" destId="{9C29DA75-F678-4659-8021-86773BF1C2C1}" srcOrd="8" destOrd="0" presId="urn:microsoft.com/office/officeart/2005/8/layout/radial6"/>
    <dgm:cxn modelId="{D6EEF48B-7ED7-4780-9022-78F4F76692E5}" type="presParOf" srcId="{514E77DC-2230-40C8-A74A-07F84F6E784C}" destId="{2657CCA9-6EDF-4862-95BB-3B501858838E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EBBE25-1A8A-4D2B-8F98-6C4378AF7F4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FFDAE9-5065-46F5-B501-CF7738158CB4}">
      <dgm:prSet phldrT="[Text]" custT="1"/>
      <dgm:spPr>
        <a:solidFill>
          <a:srgbClr val="00A181"/>
        </a:solidFill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800" dirty="0"/>
            <a:t>    </a:t>
          </a:r>
          <a:r>
            <a:rPr lang="en-US" sz="2400" b="0" i="0" dirty="0">
              <a:solidFill>
                <a:schemeClr val="bg1"/>
              </a:solidFill>
              <a:latin typeface="Fira Sans" panose="020B0503050000020004" pitchFamily="34" charset="0"/>
            </a:rPr>
            <a:t>The initial assessment of disaster resilience indicates that the project will not be immediately impacted</a:t>
          </a:r>
          <a:endParaRPr lang="en-US" sz="2400" dirty="0">
            <a:solidFill>
              <a:schemeClr val="bg1"/>
            </a:solidFill>
            <a:latin typeface="Fira Sans" panose="020B0503050000020004" pitchFamily="34" charset="0"/>
          </a:endParaRPr>
        </a:p>
      </dgm:t>
    </dgm:pt>
    <dgm:pt modelId="{10ADA7A6-D00A-4792-AACE-343581D4E717}" type="parTrans" cxnId="{85352DAA-97E0-4A71-8D6C-5E5D17B1F3F4}">
      <dgm:prSet/>
      <dgm:spPr/>
      <dgm:t>
        <a:bodyPr/>
        <a:lstStyle/>
        <a:p>
          <a:endParaRPr lang="en-US"/>
        </a:p>
      </dgm:t>
    </dgm:pt>
    <dgm:pt modelId="{30E118D8-3C5B-41E7-BF58-5B036E10A292}" type="sibTrans" cxnId="{85352DAA-97E0-4A71-8D6C-5E5D17B1F3F4}">
      <dgm:prSet/>
      <dgm:spPr/>
      <dgm:t>
        <a:bodyPr/>
        <a:lstStyle/>
        <a:p>
          <a:endParaRPr lang="en-US"/>
        </a:p>
      </dgm:t>
    </dgm:pt>
    <dgm:pt modelId="{840C639F-B8E3-421C-AA2F-9AB79F0D475C}">
      <dgm:prSet phldrT="[Text]" custT="1"/>
      <dgm:spPr>
        <a:solidFill>
          <a:schemeClr val="bg1">
            <a:lumMod val="8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4000" b="1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dirty="0">
            <a:solidFill>
              <a:schemeClr val="tx1"/>
            </a:solidFill>
          </a:endParaRPr>
        </a:p>
      </dgm:t>
    </dgm:pt>
    <dgm:pt modelId="{7D5C470B-B79D-417F-BE5D-64BCBE3BE6DD}" type="parTrans" cxnId="{644A0CB2-D127-4F6B-929F-47773561F266}">
      <dgm:prSet/>
      <dgm:spPr/>
      <dgm:t>
        <a:bodyPr/>
        <a:lstStyle/>
        <a:p>
          <a:endParaRPr lang="en-US"/>
        </a:p>
      </dgm:t>
    </dgm:pt>
    <dgm:pt modelId="{7A894D2E-9606-4D0F-8BB9-3D2A1A4AA5FA}" type="sibTrans" cxnId="{644A0CB2-D127-4F6B-929F-47773561F266}">
      <dgm:prSet/>
      <dgm:spPr/>
      <dgm:t>
        <a:bodyPr/>
        <a:lstStyle/>
        <a:p>
          <a:endParaRPr lang="en-US"/>
        </a:p>
      </dgm:t>
    </dgm:pt>
    <dgm:pt modelId="{341BFCB1-0CC2-4F80-A0C2-0092DE8B88D3}">
      <dgm:prSet phldrT="[Text]" custT="1"/>
      <dgm:spPr>
        <a:solidFill>
          <a:srgbClr val="00A181"/>
        </a:solidFill>
      </dgm:spPr>
      <dgm:t>
        <a:bodyPr/>
        <a:lstStyle/>
        <a:p>
          <a:pPr>
            <a:buNone/>
          </a:pPr>
          <a:r>
            <a:rPr lang="en-US" sz="2800" dirty="0">
              <a:solidFill>
                <a:schemeClr val="bg1"/>
              </a:solidFill>
            </a:rPr>
            <a:t>    </a:t>
          </a:r>
          <a:r>
            <a:rPr lang="en-US" sz="2400" dirty="0">
              <a:solidFill>
                <a:schemeClr val="bg1"/>
              </a:solidFill>
              <a:latin typeface="Fira Sans" panose="020B0503050000020004" pitchFamily="34" charset="0"/>
            </a:rPr>
            <a:t>Dhaka faces a medium risk of cyclones with a high level of exposure, as per the DRIP Basic Assessment of Disaster Resilience</a:t>
          </a:r>
        </a:p>
      </dgm:t>
    </dgm:pt>
    <dgm:pt modelId="{3E88BE6C-264F-4FB2-87C0-230790B868B3}" type="parTrans" cxnId="{25549C47-0080-4EFD-9824-A864D576097C}">
      <dgm:prSet/>
      <dgm:spPr/>
      <dgm:t>
        <a:bodyPr/>
        <a:lstStyle/>
        <a:p>
          <a:endParaRPr lang="en-US"/>
        </a:p>
      </dgm:t>
    </dgm:pt>
    <dgm:pt modelId="{B931FC55-9556-4EF0-9215-E0279B50D37C}" type="sibTrans" cxnId="{25549C47-0080-4EFD-9824-A864D576097C}">
      <dgm:prSet/>
      <dgm:spPr/>
      <dgm:t>
        <a:bodyPr/>
        <a:lstStyle/>
        <a:p>
          <a:endParaRPr lang="en-US"/>
        </a:p>
      </dgm:t>
    </dgm:pt>
    <dgm:pt modelId="{841FDC99-7A87-46A9-B442-9DF48A796154}">
      <dgm:prSet phldrT="[Text]" custT="1"/>
      <dgm:spPr>
        <a:solidFill>
          <a:schemeClr val="bg1">
            <a:lumMod val="8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4000" b="1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dirty="0">
            <a:solidFill>
              <a:schemeClr val="tx1"/>
            </a:solidFill>
          </a:endParaRPr>
        </a:p>
      </dgm:t>
    </dgm:pt>
    <dgm:pt modelId="{B938D5D3-3B76-4A52-84A9-673022741BF3}" type="parTrans" cxnId="{92965F84-279F-49F2-ABA4-BB93903D1735}">
      <dgm:prSet/>
      <dgm:spPr/>
      <dgm:t>
        <a:bodyPr/>
        <a:lstStyle/>
        <a:p>
          <a:endParaRPr lang="en-US"/>
        </a:p>
      </dgm:t>
    </dgm:pt>
    <dgm:pt modelId="{61B5C956-9E62-447E-8003-C7C0B2275D1E}" type="sibTrans" cxnId="{92965F84-279F-49F2-ABA4-BB93903D1735}">
      <dgm:prSet/>
      <dgm:spPr/>
      <dgm:t>
        <a:bodyPr/>
        <a:lstStyle/>
        <a:p>
          <a:endParaRPr lang="en-US"/>
        </a:p>
      </dgm:t>
    </dgm:pt>
    <dgm:pt modelId="{A0B26185-48BD-4917-B28D-1CB542FF50EA}">
      <dgm:prSet phldrT="[Text]" custT="1"/>
      <dgm:spPr>
        <a:solidFill>
          <a:srgbClr val="00A181"/>
        </a:solidFill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  <a:latin typeface="Fira Sans" panose="020B0503050000020004" pitchFamily="34" charset="0"/>
            </a:rPr>
            <a:t>   Dhaka is situated in seismic zone II, indicating moderate earthquake activity</a:t>
          </a:r>
        </a:p>
      </dgm:t>
    </dgm:pt>
    <dgm:pt modelId="{5DD9C144-43CE-47B9-91ED-A0F030277D5E}" type="parTrans" cxnId="{1FFD81D3-2B6B-4FBB-AC93-AFF294E3CDAD}">
      <dgm:prSet/>
      <dgm:spPr/>
      <dgm:t>
        <a:bodyPr/>
        <a:lstStyle/>
        <a:p>
          <a:endParaRPr lang="en-US"/>
        </a:p>
      </dgm:t>
    </dgm:pt>
    <dgm:pt modelId="{1DDA651A-916D-4F25-97E7-B33FE0A0A2CB}" type="sibTrans" cxnId="{1FFD81D3-2B6B-4FBB-AC93-AFF294E3CDAD}">
      <dgm:prSet/>
      <dgm:spPr/>
      <dgm:t>
        <a:bodyPr/>
        <a:lstStyle/>
        <a:p>
          <a:endParaRPr lang="en-US"/>
        </a:p>
      </dgm:t>
    </dgm:pt>
    <dgm:pt modelId="{11704C17-CE72-4F7D-8323-9FF014ED2618}">
      <dgm:prSet phldrT="[Text]" custT="1"/>
      <dgm:spPr>
        <a:solidFill>
          <a:schemeClr val="bg1">
            <a:lumMod val="8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4000" b="1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dirty="0">
            <a:solidFill>
              <a:schemeClr val="tx1"/>
            </a:solidFill>
          </a:endParaRPr>
        </a:p>
      </dgm:t>
    </dgm:pt>
    <dgm:pt modelId="{9FE2606D-B369-4549-8FF8-C569C8444BDF}" type="parTrans" cxnId="{08C86A11-F5EE-46DC-9112-3F0B72D5CF73}">
      <dgm:prSet/>
      <dgm:spPr/>
      <dgm:t>
        <a:bodyPr/>
        <a:lstStyle/>
        <a:p>
          <a:endParaRPr lang="en-US"/>
        </a:p>
      </dgm:t>
    </dgm:pt>
    <dgm:pt modelId="{D131195D-BC22-40BA-B79F-A54F51B1C68B}" type="sibTrans" cxnId="{08C86A11-F5EE-46DC-9112-3F0B72D5CF73}">
      <dgm:prSet/>
      <dgm:spPr/>
      <dgm:t>
        <a:bodyPr/>
        <a:lstStyle/>
        <a:p>
          <a:endParaRPr lang="en-US"/>
        </a:p>
      </dgm:t>
    </dgm:pt>
    <dgm:pt modelId="{DCCC4B58-669F-4927-90D3-EC179EC88111}">
      <dgm:prSet phldrT="[Text]" custT="1"/>
      <dgm:spPr>
        <a:solidFill>
          <a:srgbClr val="00A181"/>
        </a:solidFill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  <a:latin typeface="Fira Sans" panose="020B0503050000020004" pitchFamily="34" charset="0"/>
            </a:rPr>
            <a:t>   Environmental aspects are governed by The Environmental Conservation Act (amendment) 2010 and the Environmental Conservation Rules, 2023</a:t>
          </a:r>
        </a:p>
      </dgm:t>
    </dgm:pt>
    <dgm:pt modelId="{8069D754-B190-402B-89F2-5DF7D55D4956}" type="parTrans" cxnId="{A79CCE2E-9DE3-4840-B749-07718B8A6488}">
      <dgm:prSet/>
      <dgm:spPr/>
      <dgm:t>
        <a:bodyPr/>
        <a:lstStyle/>
        <a:p>
          <a:endParaRPr lang="en-US"/>
        </a:p>
      </dgm:t>
    </dgm:pt>
    <dgm:pt modelId="{9010F67C-BC06-47C2-8F51-078E0EF89899}" type="sibTrans" cxnId="{A79CCE2E-9DE3-4840-B749-07718B8A6488}">
      <dgm:prSet/>
      <dgm:spPr/>
      <dgm:t>
        <a:bodyPr/>
        <a:lstStyle/>
        <a:p>
          <a:endParaRPr lang="en-US"/>
        </a:p>
      </dgm:t>
    </dgm:pt>
    <dgm:pt modelId="{03DE651E-A0E9-40E6-8CE4-413B3140DF63}">
      <dgm:prSet phldrT="[Text]" custT="1"/>
      <dgm:spPr>
        <a:solidFill>
          <a:schemeClr val="bg1">
            <a:lumMod val="8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4000" b="1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dirty="0">
            <a:solidFill>
              <a:schemeClr val="tx1"/>
            </a:solidFill>
          </a:endParaRPr>
        </a:p>
      </dgm:t>
    </dgm:pt>
    <dgm:pt modelId="{B313EE83-53A0-4C3B-B047-E2735DFACF62}" type="parTrans" cxnId="{29DB9DCF-776F-452B-99C2-B64AFB72EBBD}">
      <dgm:prSet/>
      <dgm:spPr/>
      <dgm:t>
        <a:bodyPr/>
        <a:lstStyle/>
        <a:p>
          <a:endParaRPr lang="en-US"/>
        </a:p>
      </dgm:t>
    </dgm:pt>
    <dgm:pt modelId="{46985425-E003-4B99-BB35-29A3732C6E99}" type="sibTrans" cxnId="{29DB9DCF-776F-452B-99C2-B64AFB72EBBD}">
      <dgm:prSet/>
      <dgm:spPr/>
      <dgm:t>
        <a:bodyPr/>
        <a:lstStyle/>
        <a:p>
          <a:endParaRPr lang="en-US"/>
        </a:p>
      </dgm:t>
    </dgm:pt>
    <dgm:pt modelId="{0A0E9E88-A4B7-4588-872C-1126F5B8889F}">
      <dgm:prSet phldrT="[Text]" custT="1"/>
      <dgm:spPr>
        <a:solidFill>
          <a:srgbClr val="00A181"/>
        </a:solidFill>
      </dgm:spPr>
      <dgm:t>
        <a:bodyPr/>
        <a:lstStyle/>
        <a:p>
          <a:pPr>
            <a:buNone/>
          </a:pPr>
          <a:r>
            <a:rPr lang="en-US" sz="2300" dirty="0">
              <a:solidFill>
                <a:schemeClr val="bg1"/>
              </a:solidFill>
              <a:latin typeface="Fira Sans" panose="020B0503050000020004" pitchFamily="34" charset="0"/>
            </a:rPr>
            <a:t>   </a:t>
          </a:r>
          <a:r>
            <a:rPr lang="en-US" sz="2400" dirty="0">
              <a:solidFill>
                <a:schemeClr val="bg1"/>
              </a:solidFill>
              <a:latin typeface="Fira Sans" panose="020B0503050000020004" pitchFamily="34" charset="0"/>
            </a:rPr>
            <a:t>The Department of Environment (DoE), operating under the Ministry of Environment and Forest, serves as the regulatory authority responsible for enforcing the ECA’2010 and ECR’2023</a:t>
          </a:r>
          <a:r>
            <a:rPr lang="en-US" sz="2300" dirty="0">
              <a:solidFill>
                <a:schemeClr val="bg1"/>
              </a:solidFill>
              <a:latin typeface="Fira Sans" panose="020B0503050000020004" pitchFamily="34" charset="0"/>
            </a:rPr>
            <a:t>.</a:t>
          </a:r>
        </a:p>
      </dgm:t>
    </dgm:pt>
    <dgm:pt modelId="{413D39D0-4377-4FA2-BC6C-0DA8811997C4}" type="parTrans" cxnId="{C685DAB0-A760-43DE-BFFE-437EED113E67}">
      <dgm:prSet/>
      <dgm:spPr/>
      <dgm:t>
        <a:bodyPr/>
        <a:lstStyle/>
        <a:p>
          <a:endParaRPr lang="en-US"/>
        </a:p>
      </dgm:t>
    </dgm:pt>
    <dgm:pt modelId="{862D90DD-57F3-4F5E-826E-447489C41895}" type="sibTrans" cxnId="{C685DAB0-A760-43DE-BFFE-437EED113E67}">
      <dgm:prSet/>
      <dgm:spPr/>
      <dgm:t>
        <a:bodyPr/>
        <a:lstStyle/>
        <a:p>
          <a:endParaRPr lang="en-US"/>
        </a:p>
      </dgm:t>
    </dgm:pt>
    <dgm:pt modelId="{E0854D4F-0BE2-4734-AA93-52F3BA9395F3}">
      <dgm:prSet phldrT="[Text]" custT="1"/>
      <dgm:spPr>
        <a:solidFill>
          <a:schemeClr val="bg1">
            <a:lumMod val="85000"/>
          </a:schemeClr>
        </a:solidFill>
        <a:ln cap="sq">
          <a:solidFill>
            <a:schemeClr val="bg2"/>
          </a:solidFill>
        </a:ln>
      </dgm:spPr>
      <dgm:t>
        <a:bodyPr/>
        <a:lstStyle/>
        <a:p>
          <a:r>
            <a:rPr lang="en-US" sz="4000" b="1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dirty="0">
            <a:solidFill>
              <a:schemeClr val="tx1"/>
            </a:solidFill>
          </a:endParaRPr>
        </a:p>
      </dgm:t>
    </dgm:pt>
    <dgm:pt modelId="{A450D3EF-6B8E-47B6-AE0D-0CC84BCCC075}" type="sibTrans" cxnId="{5962C6EA-5C91-42E0-A27C-A0041BB9FCD3}">
      <dgm:prSet/>
      <dgm:spPr/>
      <dgm:t>
        <a:bodyPr/>
        <a:lstStyle/>
        <a:p>
          <a:endParaRPr lang="en-US"/>
        </a:p>
      </dgm:t>
    </dgm:pt>
    <dgm:pt modelId="{658A5953-0BBA-425F-9252-DBC81115A6C9}" type="parTrans" cxnId="{5962C6EA-5C91-42E0-A27C-A0041BB9FCD3}">
      <dgm:prSet/>
      <dgm:spPr/>
      <dgm:t>
        <a:bodyPr/>
        <a:lstStyle/>
        <a:p>
          <a:endParaRPr lang="en-US"/>
        </a:p>
      </dgm:t>
    </dgm:pt>
    <dgm:pt modelId="{65E1195D-B3DE-4B77-910B-B002553AB5BD}" type="pres">
      <dgm:prSet presAssocID="{EBEBBE25-1A8A-4D2B-8F98-6C4378AF7F46}" presName="linearFlow" presStyleCnt="0">
        <dgm:presLayoutVars>
          <dgm:dir/>
          <dgm:animLvl val="lvl"/>
          <dgm:resizeHandles val="exact"/>
        </dgm:presLayoutVars>
      </dgm:prSet>
      <dgm:spPr/>
    </dgm:pt>
    <dgm:pt modelId="{62DDCFC3-5B2D-418B-89C2-47C38F11819E}" type="pres">
      <dgm:prSet presAssocID="{E0854D4F-0BE2-4734-AA93-52F3BA9395F3}" presName="composite" presStyleCnt="0"/>
      <dgm:spPr/>
    </dgm:pt>
    <dgm:pt modelId="{197C3D77-F566-4FE5-B45C-DF7491701177}" type="pres">
      <dgm:prSet presAssocID="{E0854D4F-0BE2-4734-AA93-52F3BA9395F3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51EF9F0-B68A-456C-A93D-44A8D6776226}" type="pres">
      <dgm:prSet presAssocID="{E0854D4F-0BE2-4734-AA93-52F3BA9395F3}" presName="descendantText" presStyleLbl="alignAcc1" presStyleIdx="0" presStyleCnt="5">
        <dgm:presLayoutVars>
          <dgm:bulletEnabled val="1"/>
        </dgm:presLayoutVars>
      </dgm:prSet>
      <dgm:spPr/>
    </dgm:pt>
    <dgm:pt modelId="{6719A33C-0B29-460B-A7EE-6AC5DED19495}" type="pres">
      <dgm:prSet presAssocID="{A450D3EF-6B8E-47B6-AE0D-0CC84BCCC075}" presName="sp" presStyleCnt="0"/>
      <dgm:spPr/>
    </dgm:pt>
    <dgm:pt modelId="{19D2CB47-0542-4706-A4A8-ABD513FDF731}" type="pres">
      <dgm:prSet presAssocID="{840C639F-B8E3-421C-AA2F-9AB79F0D475C}" presName="composite" presStyleCnt="0"/>
      <dgm:spPr/>
    </dgm:pt>
    <dgm:pt modelId="{452E82DF-1772-4E08-8165-0AA7A7BA0BA8}" type="pres">
      <dgm:prSet presAssocID="{840C639F-B8E3-421C-AA2F-9AB79F0D475C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0998F3F-6E5F-4685-B1B6-02DED16BA3A2}" type="pres">
      <dgm:prSet presAssocID="{840C639F-B8E3-421C-AA2F-9AB79F0D475C}" presName="descendantText" presStyleLbl="alignAcc1" presStyleIdx="1" presStyleCnt="5">
        <dgm:presLayoutVars>
          <dgm:bulletEnabled val="1"/>
        </dgm:presLayoutVars>
      </dgm:prSet>
      <dgm:spPr/>
    </dgm:pt>
    <dgm:pt modelId="{E7D29E3E-F6AC-47C4-8D1B-19A07DA26E35}" type="pres">
      <dgm:prSet presAssocID="{7A894D2E-9606-4D0F-8BB9-3D2A1A4AA5FA}" presName="sp" presStyleCnt="0"/>
      <dgm:spPr/>
    </dgm:pt>
    <dgm:pt modelId="{B922E580-6BBB-475B-B03E-EDF3057EF49E}" type="pres">
      <dgm:prSet presAssocID="{841FDC99-7A87-46A9-B442-9DF48A796154}" presName="composite" presStyleCnt="0"/>
      <dgm:spPr/>
    </dgm:pt>
    <dgm:pt modelId="{F8312161-503C-4F61-82C6-CD00EB1AD673}" type="pres">
      <dgm:prSet presAssocID="{841FDC99-7A87-46A9-B442-9DF48A796154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C967237-481F-46AC-97E7-A0AE03A760DE}" type="pres">
      <dgm:prSet presAssocID="{841FDC99-7A87-46A9-B442-9DF48A796154}" presName="descendantText" presStyleLbl="alignAcc1" presStyleIdx="2" presStyleCnt="5">
        <dgm:presLayoutVars>
          <dgm:bulletEnabled val="1"/>
        </dgm:presLayoutVars>
      </dgm:prSet>
      <dgm:spPr/>
    </dgm:pt>
    <dgm:pt modelId="{2B7D6758-466D-43AC-8EEA-231EF09E3DB2}" type="pres">
      <dgm:prSet presAssocID="{61B5C956-9E62-447E-8003-C7C0B2275D1E}" presName="sp" presStyleCnt="0"/>
      <dgm:spPr/>
    </dgm:pt>
    <dgm:pt modelId="{2E7CE858-63F8-4C45-81E0-BC223AAE19B5}" type="pres">
      <dgm:prSet presAssocID="{11704C17-CE72-4F7D-8323-9FF014ED2618}" presName="composite" presStyleCnt="0"/>
      <dgm:spPr/>
    </dgm:pt>
    <dgm:pt modelId="{18681A6C-5E97-4CE5-860B-5859F8733DE5}" type="pres">
      <dgm:prSet presAssocID="{11704C17-CE72-4F7D-8323-9FF014ED261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C8EE441-C26A-4229-A4A8-A1CF41FF4C91}" type="pres">
      <dgm:prSet presAssocID="{11704C17-CE72-4F7D-8323-9FF014ED2618}" presName="descendantText" presStyleLbl="alignAcc1" presStyleIdx="3" presStyleCnt="5">
        <dgm:presLayoutVars>
          <dgm:bulletEnabled val="1"/>
        </dgm:presLayoutVars>
      </dgm:prSet>
      <dgm:spPr/>
    </dgm:pt>
    <dgm:pt modelId="{753709A0-3F6D-44ED-86EE-B01E533AB1E4}" type="pres">
      <dgm:prSet presAssocID="{D131195D-BC22-40BA-B79F-A54F51B1C68B}" presName="sp" presStyleCnt="0"/>
      <dgm:spPr/>
    </dgm:pt>
    <dgm:pt modelId="{C42CE5D9-2C62-4ED7-ADF2-A15DCED3847B}" type="pres">
      <dgm:prSet presAssocID="{03DE651E-A0E9-40E6-8CE4-413B3140DF63}" presName="composite" presStyleCnt="0"/>
      <dgm:spPr/>
    </dgm:pt>
    <dgm:pt modelId="{72E5B65B-09CD-4705-AC34-68A252433670}" type="pres">
      <dgm:prSet presAssocID="{03DE651E-A0E9-40E6-8CE4-413B3140DF6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50078825-FC97-40BE-843F-4C2FCE39322E}" type="pres">
      <dgm:prSet presAssocID="{03DE651E-A0E9-40E6-8CE4-413B3140DF6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8C86A11-F5EE-46DC-9112-3F0B72D5CF73}" srcId="{EBEBBE25-1A8A-4D2B-8F98-6C4378AF7F46}" destId="{11704C17-CE72-4F7D-8323-9FF014ED2618}" srcOrd="3" destOrd="0" parTransId="{9FE2606D-B369-4549-8FF8-C569C8444BDF}" sibTransId="{D131195D-BC22-40BA-B79F-A54F51B1C68B}"/>
    <dgm:cxn modelId="{31138925-3486-4E8F-9859-94C4EE2524E6}" type="presOf" srcId="{840C639F-B8E3-421C-AA2F-9AB79F0D475C}" destId="{452E82DF-1772-4E08-8165-0AA7A7BA0BA8}" srcOrd="0" destOrd="0" presId="urn:microsoft.com/office/officeart/2005/8/layout/chevron2"/>
    <dgm:cxn modelId="{A79CCE2E-9DE3-4840-B749-07718B8A6488}" srcId="{11704C17-CE72-4F7D-8323-9FF014ED2618}" destId="{DCCC4B58-669F-4927-90D3-EC179EC88111}" srcOrd="0" destOrd="0" parTransId="{8069D754-B190-402B-89F2-5DF7D55D4956}" sibTransId="{9010F67C-BC06-47C2-8F51-078E0EF89899}"/>
    <dgm:cxn modelId="{C5959139-87ED-4E09-A7C0-16A9BD699740}" type="presOf" srcId="{341BFCB1-0CC2-4F80-A0C2-0092DE8B88D3}" destId="{70998F3F-6E5F-4685-B1B6-02DED16BA3A2}" srcOrd="0" destOrd="0" presId="urn:microsoft.com/office/officeart/2005/8/layout/chevron2"/>
    <dgm:cxn modelId="{25549C47-0080-4EFD-9824-A864D576097C}" srcId="{840C639F-B8E3-421C-AA2F-9AB79F0D475C}" destId="{341BFCB1-0CC2-4F80-A0C2-0092DE8B88D3}" srcOrd="0" destOrd="0" parTransId="{3E88BE6C-264F-4FB2-87C0-230790B868B3}" sibTransId="{B931FC55-9556-4EF0-9215-E0279B50D37C}"/>
    <dgm:cxn modelId="{DD9CE14D-FCCA-4845-AE86-46853719CC7A}" type="presOf" srcId="{03DE651E-A0E9-40E6-8CE4-413B3140DF63}" destId="{72E5B65B-09CD-4705-AC34-68A252433670}" srcOrd="0" destOrd="0" presId="urn:microsoft.com/office/officeart/2005/8/layout/chevron2"/>
    <dgm:cxn modelId="{B56D5D76-FA0A-4198-AB09-77C09F937482}" type="presOf" srcId="{0A0E9E88-A4B7-4588-872C-1126F5B8889F}" destId="{50078825-FC97-40BE-843F-4C2FCE39322E}" srcOrd="0" destOrd="0" presId="urn:microsoft.com/office/officeart/2005/8/layout/chevron2"/>
    <dgm:cxn modelId="{70384081-8D1F-494F-973B-75C55CBBE75B}" type="presOf" srcId="{841FDC99-7A87-46A9-B442-9DF48A796154}" destId="{F8312161-503C-4F61-82C6-CD00EB1AD673}" srcOrd="0" destOrd="0" presId="urn:microsoft.com/office/officeart/2005/8/layout/chevron2"/>
    <dgm:cxn modelId="{92965F84-279F-49F2-ABA4-BB93903D1735}" srcId="{EBEBBE25-1A8A-4D2B-8F98-6C4378AF7F46}" destId="{841FDC99-7A87-46A9-B442-9DF48A796154}" srcOrd="2" destOrd="0" parTransId="{B938D5D3-3B76-4A52-84A9-673022741BF3}" sibTransId="{61B5C956-9E62-447E-8003-C7C0B2275D1E}"/>
    <dgm:cxn modelId="{85352DAA-97E0-4A71-8D6C-5E5D17B1F3F4}" srcId="{E0854D4F-0BE2-4734-AA93-52F3BA9395F3}" destId="{A1FFDAE9-5065-46F5-B501-CF7738158CB4}" srcOrd="0" destOrd="0" parTransId="{10ADA7A6-D00A-4792-AACE-343581D4E717}" sibTransId="{30E118D8-3C5B-41E7-BF58-5B036E10A292}"/>
    <dgm:cxn modelId="{C685DAB0-A760-43DE-BFFE-437EED113E67}" srcId="{03DE651E-A0E9-40E6-8CE4-413B3140DF63}" destId="{0A0E9E88-A4B7-4588-872C-1126F5B8889F}" srcOrd="0" destOrd="0" parTransId="{413D39D0-4377-4FA2-BC6C-0DA8811997C4}" sibTransId="{862D90DD-57F3-4F5E-826E-447489C41895}"/>
    <dgm:cxn modelId="{644A0CB2-D127-4F6B-929F-47773561F266}" srcId="{EBEBBE25-1A8A-4D2B-8F98-6C4378AF7F46}" destId="{840C639F-B8E3-421C-AA2F-9AB79F0D475C}" srcOrd="1" destOrd="0" parTransId="{7D5C470B-B79D-417F-BE5D-64BCBE3BE6DD}" sibTransId="{7A894D2E-9606-4D0F-8BB9-3D2A1A4AA5FA}"/>
    <dgm:cxn modelId="{7A85A1B7-A208-4518-99BB-3EF27F2C84FE}" type="presOf" srcId="{E0854D4F-0BE2-4734-AA93-52F3BA9395F3}" destId="{197C3D77-F566-4FE5-B45C-DF7491701177}" srcOrd="0" destOrd="0" presId="urn:microsoft.com/office/officeart/2005/8/layout/chevron2"/>
    <dgm:cxn modelId="{3F7A12C9-2A52-44A9-8D5F-587DF3F3BC61}" type="presOf" srcId="{DCCC4B58-669F-4927-90D3-EC179EC88111}" destId="{4C8EE441-C26A-4229-A4A8-A1CF41FF4C91}" srcOrd="0" destOrd="0" presId="urn:microsoft.com/office/officeart/2005/8/layout/chevron2"/>
    <dgm:cxn modelId="{29DB9DCF-776F-452B-99C2-B64AFB72EBBD}" srcId="{EBEBBE25-1A8A-4D2B-8F98-6C4378AF7F46}" destId="{03DE651E-A0E9-40E6-8CE4-413B3140DF63}" srcOrd="4" destOrd="0" parTransId="{B313EE83-53A0-4C3B-B047-E2735DFACF62}" sibTransId="{46985425-E003-4B99-BB35-29A3732C6E99}"/>
    <dgm:cxn modelId="{1FFD81D3-2B6B-4FBB-AC93-AFF294E3CDAD}" srcId="{841FDC99-7A87-46A9-B442-9DF48A796154}" destId="{A0B26185-48BD-4917-B28D-1CB542FF50EA}" srcOrd="0" destOrd="0" parTransId="{5DD9C144-43CE-47B9-91ED-A0F030277D5E}" sibTransId="{1DDA651A-916D-4F25-97E7-B33FE0A0A2CB}"/>
    <dgm:cxn modelId="{75F013E9-035F-4F27-8455-D26581AE0D8F}" type="presOf" srcId="{A1FFDAE9-5065-46F5-B501-CF7738158CB4}" destId="{A51EF9F0-B68A-456C-A93D-44A8D6776226}" srcOrd="0" destOrd="0" presId="urn:microsoft.com/office/officeart/2005/8/layout/chevron2"/>
    <dgm:cxn modelId="{5962C6EA-5C91-42E0-A27C-A0041BB9FCD3}" srcId="{EBEBBE25-1A8A-4D2B-8F98-6C4378AF7F46}" destId="{E0854D4F-0BE2-4734-AA93-52F3BA9395F3}" srcOrd="0" destOrd="0" parTransId="{658A5953-0BBA-425F-9252-DBC81115A6C9}" sibTransId="{A450D3EF-6B8E-47B6-AE0D-0CC84BCCC075}"/>
    <dgm:cxn modelId="{6A57A4EC-6DAE-467D-8979-68D8DCC5D2EE}" type="presOf" srcId="{11704C17-CE72-4F7D-8323-9FF014ED2618}" destId="{18681A6C-5E97-4CE5-860B-5859F8733DE5}" srcOrd="0" destOrd="0" presId="urn:microsoft.com/office/officeart/2005/8/layout/chevron2"/>
    <dgm:cxn modelId="{C39815F3-2B51-4D7F-9012-170AD886146C}" type="presOf" srcId="{A0B26185-48BD-4917-B28D-1CB542FF50EA}" destId="{3C967237-481F-46AC-97E7-A0AE03A760DE}" srcOrd="0" destOrd="0" presId="urn:microsoft.com/office/officeart/2005/8/layout/chevron2"/>
    <dgm:cxn modelId="{DFA90CFC-7992-45D4-9AD6-C9C9465FB176}" type="presOf" srcId="{EBEBBE25-1A8A-4D2B-8F98-6C4378AF7F46}" destId="{65E1195D-B3DE-4B77-910B-B002553AB5BD}" srcOrd="0" destOrd="0" presId="urn:microsoft.com/office/officeart/2005/8/layout/chevron2"/>
    <dgm:cxn modelId="{C184716A-B8AE-4695-825D-AC5F82203DF4}" type="presParOf" srcId="{65E1195D-B3DE-4B77-910B-B002553AB5BD}" destId="{62DDCFC3-5B2D-418B-89C2-47C38F11819E}" srcOrd="0" destOrd="0" presId="urn:microsoft.com/office/officeart/2005/8/layout/chevron2"/>
    <dgm:cxn modelId="{B557E562-C0F3-400E-B3AE-73BCA2C27CDB}" type="presParOf" srcId="{62DDCFC3-5B2D-418B-89C2-47C38F11819E}" destId="{197C3D77-F566-4FE5-B45C-DF7491701177}" srcOrd="0" destOrd="0" presId="urn:microsoft.com/office/officeart/2005/8/layout/chevron2"/>
    <dgm:cxn modelId="{814F63AA-BD1C-4D4A-A9D4-92669333A6D4}" type="presParOf" srcId="{62DDCFC3-5B2D-418B-89C2-47C38F11819E}" destId="{A51EF9F0-B68A-456C-A93D-44A8D6776226}" srcOrd="1" destOrd="0" presId="urn:microsoft.com/office/officeart/2005/8/layout/chevron2"/>
    <dgm:cxn modelId="{08B72F12-F6E3-4273-AA3F-7DBFC15B6B0F}" type="presParOf" srcId="{65E1195D-B3DE-4B77-910B-B002553AB5BD}" destId="{6719A33C-0B29-460B-A7EE-6AC5DED19495}" srcOrd="1" destOrd="0" presId="urn:microsoft.com/office/officeart/2005/8/layout/chevron2"/>
    <dgm:cxn modelId="{0B4D8B24-1376-44A2-83CB-642EC2A57075}" type="presParOf" srcId="{65E1195D-B3DE-4B77-910B-B002553AB5BD}" destId="{19D2CB47-0542-4706-A4A8-ABD513FDF731}" srcOrd="2" destOrd="0" presId="urn:microsoft.com/office/officeart/2005/8/layout/chevron2"/>
    <dgm:cxn modelId="{97D50440-022F-4DD1-A3CE-BE561F51E877}" type="presParOf" srcId="{19D2CB47-0542-4706-A4A8-ABD513FDF731}" destId="{452E82DF-1772-4E08-8165-0AA7A7BA0BA8}" srcOrd="0" destOrd="0" presId="urn:microsoft.com/office/officeart/2005/8/layout/chevron2"/>
    <dgm:cxn modelId="{D597AA2C-9EA5-4F16-9ABB-70BF7C500EA4}" type="presParOf" srcId="{19D2CB47-0542-4706-A4A8-ABD513FDF731}" destId="{70998F3F-6E5F-4685-B1B6-02DED16BA3A2}" srcOrd="1" destOrd="0" presId="urn:microsoft.com/office/officeart/2005/8/layout/chevron2"/>
    <dgm:cxn modelId="{327DF448-C16E-49D1-8067-FB23890DF397}" type="presParOf" srcId="{65E1195D-B3DE-4B77-910B-B002553AB5BD}" destId="{E7D29E3E-F6AC-47C4-8D1B-19A07DA26E35}" srcOrd="3" destOrd="0" presId="urn:microsoft.com/office/officeart/2005/8/layout/chevron2"/>
    <dgm:cxn modelId="{0590ED66-F34B-4B84-9527-DBB6F1A7A267}" type="presParOf" srcId="{65E1195D-B3DE-4B77-910B-B002553AB5BD}" destId="{B922E580-6BBB-475B-B03E-EDF3057EF49E}" srcOrd="4" destOrd="0" presId="urn:microsoft.com/office/officeart/2005/8/layout/chevron2"/>
    <dgm:cxn modelId="{4DEA2FE2-B708-4639-9ECD-1ED0A8828380}" type="presParOf" srcId="{B922E580-6BBB-475B-B03E-EDF3057EF49E}" destId="{F8312161-503C-4F61-82C6-CD00EB1AD673}" srcOrd="0" destOrd="0" presId="urn:microsoft.com/office/officeart/2005/8/layout/chevron2"/>
    <dgm:cxn modelId="{25EECBB5-598B-49F1-9A33-61824E3B5B8C}" type="presParOf" srcId="{B922E580-6BBB-475B-B03E-EDF3057EF49E}" destId="{3C967237-481F-46AC-97E7-A0AE03A760DE}" srcOrd="1" destOrd="0" presId="urn:microsoft.com/office/officeart/2005/8/layout/chevron2"/>
    <dgm:cxn modelId="{9577DEC3-40C8-45CC-9979-9A4D0FAE0788}" type="presParOf" srcId="{65E1195D-B3DE-4B77-910B-B002553AB5BD}" destId="{2B7D6758-466D-43AC-8EEA-231EF09E3DB2}" srcOrd="5" destOrd="0" presId="urn:microsoft.com/office/officeart/2005/8/layout/chevron2"/>
    <dgm:cxn modelId="{E2CC660D-A72B-4611-8526-F4A7CB545053}" type="presParOf" srcId="{65E1195D-B3DE-4B77-910B-B002553AB5BD}" destId="{2E7CE858-63F8-4C45-81E0-BC223AAE19B5}" srcOrd="6" destOrd="0" presId="urn:microsoft.com/office/officeart/2005/8/layout/chevron2"/>
    <dgm:cxn modelId="{65CA3A5F-85C0-49C3-8747-A45854287739}" type="presParOf" srcId="{2E7CE858-63F8-4C45-81E0-BC223AAE19B5}" destId="{18681A6C-5E97-4CE5-860B-5859F8733DE5}" srcOrd="0" destOrd="0" presId="urn:microsoft.com/office/officeart/2005/8/layout/chevron2"/>
    <dgm:cxn modelId="{7A9459FF-C2BB-49F2-82D6-D235A07FAC5C}" type="presParOf" srcId="{2E7CE858-63F8-4C45-81E0-BC223AAE19B5}" destId="{4C8EE441-C26A-4229-A4A8-A1CF41FF4C91}" srcOrd="1" destOrd="0" presId="urn:microsoft.com/office/officeart/2005/8/layout/chevron2"/>
    <dgm:cxn modelId="{55C1EFA2-B9F5-4745-AA04-7EBAF1934379}" type="presParOf" srcId="{65E1195D-B3DE-4B77-910B-B002553AB5BD}" destId="{753709A0-3F6D-44ED-86EE-B01E533AB1E4}" srcOrd="7" destOrd="0" presId="urn:microsoft.com/office/officeart/2005/8/layout/chevron2"/>
    <dgm:cxn modelId="{745DEF96-0E79-41B8-9F56-2A70A78A0972}" type="presParOf" srcId="{65E1195D-B3DE-4B77-910B-B002553AB5BD}" destId="{C42CE5D9-2C62-4ED7-ADF2-A15DCED3847B}" srcOrd="8" destOrd="0" presId="urn:microsoft.com/office/officeart/2005/8/layout/chevron2"/>
    <dgm:cxn modelId="{7377EDAD-A193-4EB4-992E-A64464770568}" type="presParOf" srcId="{C42CE5D9-2C62-4ED7-ADF2-A15DCED3847B}" destId="{72E5B65B-09CD-4705-AC34-68A252433670}" srcOrd="0" destOrd="0" presId="urn:microsoft.com/office/officeart/2005/8/layout/chevron2"/>
    <dgm:cxn modelId="{CFDF448B-41EF-4C1F-A044-E95E3E379753}" type="presParOf" srcId="{C42CE5D9-2C62-4ED7-ADF2-A15DCED3847B}" destId="{50078825-FC97-40BE-843F-4C2FCE39322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7CB87D-CEEC-483C-B28F-66BED163936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6780DD-4E7B-46E5-B46A-2F87C4F5C71C}">
      <dgm:prSet phldrT="[Text]" custT="1"/>
      <dgm:spPr>
        <a:solidFill>
          <a:srgbClr val="00A181"/>
        </a:solidFill>
      </dgm:spPr>
      <dgm:t>
        <a:bodyPr/>
        <a:lstStyle/>
        <a:p>
          <a:r>
            <a:rPr kumimoji="0" lang="en-US" sz="2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Medium"/>
              <a:ea typeface="+mn-ea"/>
              <a:cs typeface="+mn-cs"/>
            </a:rPr>
            <a:t>Construction Phase</a:t>
          </a:r>
          <a:endParaRPr lang="en-US" sz="2800" dirty="0">
            <a:solidFill>
              <a:schemeClr val="bg1"/>
            </a:solidFill>
          </a:endParaRPr>
        </a:p>
      </dgm:t>
    </dgm:pt>
    <dgm:pt modelId="{09E26C4A-E397-4ED9-937F-365131051591}" type="parTrans" cxnId="{F33459E8-C3A1-4BC2-A13D-E9F1D80A5A8F}">
      <dgm:prSet/>
      <dgm:spPr/>
      <dgm:t>
        <a:bodyPr/>
        <a:lstStyle/>
        <a:p>
          <a:endParaRPr lang="en-US"/>
        </a:p>
      </dgm:t>
    </dgm:pt>
    <dgm:pt modelId="{FAA84472-96EB-46B8-A0EE-2B43BA205C32}" type="sibTrans" cxnId="{F33459E8-C3A1-4BC2-A13D-E9F1D80A5A8F}">
      <dgm:prSet/>
      <dgm:spPr/>
      <dgm:t>
        <a:bodyPr/>
        <a:lstStyle/>
        <a:p>
          <a:endParaRPr lang="en-US"/>
        </a:p>
      </dgm:t>
    </dgm:pt>
    <dgm:pt modelId="{2B7B5FBB-0A43-44E6-89AC-C997A0B838F9}">
      <dgm:prSet phldrT="[Text]" custT="1"/>
      <dgm:spPr>
        <a:solidFill>
          <a:srgbClr val="004651"/>
        </a:solidFill>
      </dgm:spPr>
      <dgm:t>
        <a:bodyPr/>
        <a:lstStyle/>
        <a:p>
          <a:pPr>
            <a:lnSpc>
              <a:spcPct val="100000"/>
            </a:lnSpc>
          </a:pPr>
          <a:r>
            <a:rPr kumimoji="0" lang="en-US" sz="3600" b="0" i="0" u="none" strike="noStrike" cap="none" spc="-63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rPr>
            <a:t>Identification </a:t>
          </a:r>
          <a:r>
            <a:rPr lang="en-US" sz="3600" dirty="0">
              <a:solidFill>
                <a:schemeClr val="bg1"/>
              </a:solidFill>
              <a:latin typeface="Fira Sans" panose="020B0503050000020004" pitchFamily="34" charset="0"/>
            </a:rPr>
            <a:t>of Potential Impacts</a:t>
          </a:r>
        </a:p>
        <a:p>
          <a:pPr>
            <a:lnSpc>
              <a:spcPct val="100000"/>
            </a:lnSpc>
          </a:pPr>
          <a:r>
            <a:rPr lang="en-US" sz="3600" dirty="0">
              <a:solidFill>
                <a:schemeClr val="bg1"/>
              </a:solidFill>
              <a:latin typeface="Fira Sans" panose="020B0503050000020004" pitchFamily="34" charset="0"/>
            </a:rPr>
            <a:t>&amp; Mitigation</a:t>
          </a:r>
        </a:p>
      </dgm:t>
    </dgm:pt>
    <dgm:pt modelId="{3B21CA1E-B8BF-4DD7-B190-2364A9D3B92C}" type="sibTrans" cxnId="{70B70D81-4E73-4826-96EB-A3B4622ABC86}">
      <dgm:prSet/>
      <dgm:spPr/>
      <dgm:t>
        <a:bodyPr/>
        <a:lstStyle/>
        <a:p>
          <a:endParaRPr lang="en-US"/>
        </a:p>
      </dgm:t>
    </dgm:pt>
    <dgm:pt modelId="{470ACE1D-2641-49CB-8BE4-4878B67A535A}" type="parTrans" cxnId="{70B70D81-4E73-4826-96EB-A3B4622ABC86}">
      <dgm:prSet/>
      <dgm:spPr/>
      <dgm:t>
        <a:bodyPr/>
        <a:lstStyle/>
        <a:p>
          <a:endParaRPr lang="en-US"/>
        </a:p>
      </dgm:t>
    </dgm:pt>
    <dgm:pt modelId="{143B65B2-777E-43A6-9720-5886CF82EA58}">
      <dgm:prSet phldrT="[Text]" custT="1"/>
      <dgm:spPr>
        <a:solidFill>
          <a:srgbClr val="00A181"/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US" sz="2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Medium"/>
              <a:ea typeface="+mn-ea"/>
              <a:cs typeface="+mn-cs"/>
            </a:rPr>
            <a:t>Pre-Construction Stage</a:t>
          </a:r>
          <a:endParaRPr lang="en-US" sz="2800" dirty="0">
            <a:solidFill>
              <a:schemeClr val="bg1"/>
            </a:solidFill>
          </a:endParaRPr>
        </a:p>
      </dgm:t>
    </dgm:pt>
    <dgm:pt modelId="{7CFB491B-2DE5-4CE4-9A32-223D53118F97}" type="sibTrans" cxnId="{C0390204-4320-4A0B-A949-3A5976348631}">
      <dgm:prSet/>
      <dgm:spPr/>
      <dgm:t>
        <a:bodyPr/>
        <a:lstStyle/>
        <a:p>
          <a:endParaRPr lang="en-US"/>
        </a:p>
      </dgm:t>
    </dgm:pt>
    <dgm:pt modelId="{77E7853A-5CAB-43B9-85A5-273CB65AAF32}" type="parTrans" cxnId="{C0390204-4320-4A0B-A949-3A5976348631}">
      <dgm:prSet/>
      <dgm:spPr/>
      <dgm:t>
        <a:bodyPr/>
        <a:lstStyle/>
        <a:p>
          <a:endParaRPr lang="en-US"/>
        </a:p>
      </dgm:t>
    </dgm:pt>
    <dgm:pt modelId="{C96A95A1-7096-4431-85AA-6EE308D8F567}">
      <dgm:prSet custT="1"/>
      <dgm:spPr>
        <a:solidFill>
          <a:srgbClr val="00A181"/>
        </a:solidFill>
      </dgm:spPr>
      <dgm:t>
        <a:bodyPr/>
        <a:lstStyle/>
        <a:p>
          <a:r>
            <a:rPr kumimoji="0" lang="en-US" sz="2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Medium"/>
              <a:ea typeface="+mn-ea"/>
              <a:cs typeface="+mn-cs"/>
            </a:rPr>
            <a:t>Operational Phase</a:t>
          </a:r>
          <a:endParaRPr kumimoji="0" lang="en-US" sz="2800" b="0" i="0" u="none" strike="noStrike" cap="none" spc="0" normalizeH="0" baseline="0" noProof="0" dirty="0">
            <a:ln>
              <a:noFill/>
            </a:ln>
            <a:solidFill>
              <a:srgbClr val="2F5F98"/>
            </a:solidFill>
            <a:effectLst/>
            <a:uLnTx/>
            <a:uFillTx/>
            <a:latin typeface="Fira Sans Medium"/>
            <a:ea typeface="+mn-ea"/>
            <a:cs typeface="+mn-cs"/>
          </a:endParaRPr>
        </a:p>
      </dgm:t>
    </dgm:pt>
    <dgm:pt modelId="{083C71EF-11EB-4CCD-BB10-BD88ECF44C40}" type="parTrans" cxnId="{DF7DB4F2-8AF0-4A84-BA11-E4CAEDB12F36}">
      <dgm:prSet/>
      <dgm:spPr/>
      <dgm:t>
        <a:bodyPr/>
        <a:lstStyle/>
        <a:p>
          <a:endParaRPr lang="en-US"/>
        </a:p>
      </dgm:t>
    </dgm:pt>
    <dgm:pt modelId="{B11CB39B-5315-40A9-8045-8BA30D3AD919}" type="sibTrans" cxnId="{DF7DB4F2-8AF0-4A84-BA11-E4CAEDB12F36}">
      <dgm:prSet/>
      <dgm:spPr/>
      <dgm:t>
        <a:bodyPr/>
        <a:lstStyle/>
        <a:p>
          <a:endParaRPr lang="en-US"/>
        </a:p>
      </dgm:t>
    </dgm:pt>
    <dgm:pt modelId="{C2663888-48B0-4E14-AA17-BE6946D97FF1}" type="pres">
      <dgm:prSet presAssocID="{E97CB87D-CEEC-483C-B28F-66BED163936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F286E4D-A518-4124-9866-3C01344C8065}" type="pres">
      <dgm:prSet presAssocID="{2B7B5FBB-0A43-44E6-89AC-C997A0B838F9}" presName="root1" presStyleCnt="0"/>
      <dgm:spPr/>
    </dgm:pt>
    <dgm:pt modelId="{D12E27A6-02B2-43A3-AED9-5900FAC5821F}" type="pres">
      <dgm:prSet presAssocID="{2B7B5FBB-0A43-44E6-89AC-C997A0B838F9}" presName="LevelOneTextNode" presStyleLbl="node0" presStyleIdx="0" presStyleCnt="1">
        <dgm:presLayoutVars>
          <dgm:chPref val="3"/>
        </dgm:presLayoutVars>
      </dgm:prSet>
      <dgm:spPr/>
    </dgm:pt>
    <dgm:pt modelId="{4C99CA0F-DBE5-4DAD-B0A9-70CF02A53425}" type="pres">
      <dgm:prSet presAssocID="{2B7B5FBB-0A43-44E6-89AC-C997A0B838F9}" presName="level2hierChild" presStyleCnt="0"/>
      <dgm:spPr/>
    </dgm:pt>
    <dgm:pt modelId="{66C047E9-2CA7-4C8A-9A86-9C898ABCDDDA}" type="pres">
      <dgm:prSet presAssocID="{77E7853A-5CAB-43B9-85A5-273CB65AAF32}" presName="conn2-1" presStyleLbl="parChTrans1D2" presStyleIdx="0" presStyleCnt="3"/>
      <dgm:spPr/>
    </dgm:pt>
    <dgm:pt modelId="{7C5E32CA-20FC-4268-9A63-262CAC255523}" type="pres">
      <dgm:prSet presAssocID="{77E7853A-5CAB-43B9-85A5-273CB65AAF32}" presName="connTx" presStyleLbl="parChTrans1D2" presStyleIdx="0" presStyleCnt="3"/>
      <dgm:spPr/>
    </dgm:pt>
    <dgm:pt modelId="{DCD4F992-04EC-4380-B256-423BA44CEC5B}" type="pres">
      <dgm:prSet presAssocID="{143B65B2-777E-43A6-9720-5886CF82EA58}" presName="root2" presStyleCnt="0"/>
      <dgm:spPr/>
    </dgm:pt>
    <dgm:pt modelId="{271CC0DA-F6E9-4630-9A9C-472DF0A54B1C}" type="pres">
      <dgm:prSet presAssocID="{143B65B2-777E-43A6-9720-5886CF82EA58}" presName="LevelTwoTextNode" presStyleLbl="node2" presStyleIdx="0" presStyleCnt="3" custScaleY="40752" custLinFactNeighborX="-7907" custLinFactNeighborY="-72494">
        <dgm:presLayoutVars>
          <dgm:chPref val="3"/>
        </dgm:presLayoutVars>
      </dgm:prSet>
      <dgm:spPr/>
    </dgm:pt>
    <dgm:pt modelId="{1BD9C9BB-9032-4B30-B442-0BB7EFB1CB83}" type="pres">
      <dgm:prSet presAssocID="{143B65B2-777E-43A6-9720-5886CF82EA58}" presName="level3hierChild" presStyleCnt="0"/>
      <dgm:spPr/>
    </dgm:pt>
    <dgm:pt modelId="{B46FAADE-0A83-4E41-9A24-70799B90B719}" type="pres">
      <dgm:prSet presAssocID="{09E26C4A-E397-4ED9-937F-365131051591}" presName="conn2-1" presStyleLbl="parChTrans1D2" presStyleIdx="1" presStyleCnt="3"/>
      <dgm:spPr/>
    </dgm:pt>
    <dgm:pt modelId="{9E44952E-9C8C-4378-837A-B689EDE4739D}" type="pres">
      <dgm:prSet presAssocID="{09E26C4A-E397-4ED9-937F-365131051591}" presName="connTx" presStyleLbl="parChTrans1D2" presStyleIdx="1" presStyleCnt="3"/>
      <dgm:spPr/>
    </dgm:pt>
    <dgm:pt modelId="{311FF3AE-0FE1-4DA5-B82C-98A961ED1BE7}" type="pres">
      <dgm:prSet presAssocID="{2C6780DD-4E7B-46E5-B46A-2F87C4F5C71C}" presName="root2" presStyleCnt="0"/>
      <dgm:spPr/>
    </dgm:pt>
    <dgm:pt modelId="{44435EB6-535F-4B61-9D4F-EE538A3B7D73}" type="pres">
      <dgm:prSet presAssocID="{2C6780DD-4E7B-46E5-B46A-2F87C4F5C71C}" presName="LevelTwoTextNode" presStyleLbl="node2" presStyleIdx="1" presStyleCnt="3" custScaleY="33782" custLinFactNeighborX="-7407" custLinFactNeighborY="1042">
        <dgm:presLayoutVars>
          <dgm:chPref val="3"/>
        </dgm:presLayoutVars>
      </dgm:prSet>
      <dgm:spPr/>
    </dgm:pt>
    <dgm:pt modelId="{7404BE9A-F488-4CD7-851D-413E58AE5CE1}" type="pres">
      <dgm:prSet presAssocID="{2C6780DD-4E7B-46E5-B46A-2F87C4F5C71C}" presName="level3hierChild" presStyleCnt="0"/>
      <dgm:spPr/>
    </dgm:pt>
    <dgm:pt modelId="{900E0C6F-1E7E-46CA-ACFA-E7EB1CC184E9}" type="pres">
      <dgm:prSet presAssocID="{083C71EF-11EB-4CCD-BB10-BD88ECF44C40}" presName="conn2-1" presStyleLbl="parChTrans1D2" presStyleIdx="2" presStyleCnt="3"/>
      <dgm:spPr/>
    </dgm:pt>
    <dgm:pt modelId="{C8F5C382-640B-41B3-AA21-A2D49D67EAAC}" type="pres">
      <dgm:prSet presAssocID="{083C71EF-11EB-4CCD-BB10-BD88ECF44C40}" presName="connTx" presStyleLbl="parChTrans1D2" presStyleIdx="2" presStyleCnt="3"/>
      <dgm:spPr/>
    </dgm:pt>
    <dgm:pt modelId="{0910A014-BD38-4781-9EB7-0DA2A6A99894}" type="pres">
      <dgm:prSet presAssocID="{C96A95A1-7096-4431-85AA-6EE308D8F567}" presName="root2" presStyleCnt="0"/>
      <dgm:spPr/>
    </dgm:pt>
    <dgm:pt modelId="{000D08F2-D244-43DA-B4D8-D21F3225FCE7}" type="pres">
      <dgm:prSet presAssocID="{C96A95A1-7096-4431-85AA-6EE308D8F567}" presName="LevelTwoTextNode" presStyleLbl="node2" presStyleIdx="2" presStyleCnt="3" custScaleY="34423" custLinFactNeighborX="-7407" custLinFactNeighborY="79359">
        <dgm:presLayoutVars>
          <dgm:chPref val="3"/>
        </dgm:presLayoutVars>
      </dgm:prSet>
      <dgm:spPr/>
    </dgm:pt>
    <dgm:pt modelId="{2BA20BA8-2ADA-4B9A-9E2B-FA65342D170C}" type="pres">
      <dgm:prSet presAssocID="{C96A95A1-7096-4431-85AA-6EE308D8F567}" presName="level3hierChild" presStyleCnt="0"/>
      <dgm:spPr/>
    </dgm:pt>
  </dgm:ptLst>
  <dgm:cxnLst>
    <dgm:cxn modelId="{C0390204-4320-4A0B-A949-3A5976348631}" srcId="{2B7B5FBB-0A43-44E6-89AC-C997A0B838F9}" destId="{143B65B2-777E-43A6-9720-5886CF82EA58}" srcOrd="0" destOrd="0" parTransId="{77E7853A-5CAB-43B9-85A5-273CB65AAF32}" sibTransId="{7CFB491B-2DE5-4CE4-9A32-223D53118F97}"/>
    <dgm:cxn modelId="{20785F1E-50BB-4729-8FED-40325B795C6F}" type="presOf" srcId="{77E7853A-5CAB-43B9-85A5-273CB65AAF32}" destId="{7C5E32CA-20FC-4268-9A63-262CAC255523}" srcOrd="1" destOrd="0" presId="urn:microsoft.com/office/officeart/2005/8/layout/hierarchy2"/>
    <dgm:cxn modelId="{A10AED25-E93A-4D5F-89A8-976F11A72CA2}" type="presOf" srcId="{083C71EF-11EB-4CCD-BB10-BD88ECF44C40}" destId="{900E0C6F-1E7E-46CA-ACFA-E7EB1CC184E9}" srcOrd="0" destOrd="0" presId="urn:microsoft.com/office/officeart/2005/8/layout/hierarchy2"/>
    <dgm:cxn modelId="{4BD69C3B-4262-4C19-9078-802D71831C35}" type="presOf" srcId="{09E26C4A-E397-4ED9-937F-365131051591}" destId="{9E44952E-9C8C-4378-837A-B689EDE4739D}" srcOrd="1" destOrd="0" presId="urn:microsoft.com/office/officeart/2005/8/layout/hierarchy2"/>
    <dgm:cxn modelId="{A02C1060-AD04-4995-BA2F-66D71AA31261}" type="presOf" srcId="{09E26C4A-E397-4ED9-937F-365131051591}" destId="{B46FAADE-0A83-4E41-9A24-70799B90B719}" srcOrd="0" destOrd="0" presId="urn:microsoft.com/office/officeart/2005/8/layout/hierarchy2"/>
    <dgm:cxn modelId="{D29E9F54-9B51-415A-8FE4-7A931313DDD2}" type="presOf" srcId="{083C71EF-11EB-4CCD-BB10-BD88ECF44C40}" destId="{C8F5C382-640B-41B3-AA21-A2D49D67EAAC}" srcOrd="1" destOrd="0" presId="urn:microsoft.com/office/officeart/2005/8/layout/hierarchy2"/>
    <dgm:cxn modelId="{B5CE9F79-C946-491D-964F-B407A274276C}" type="presOf" srcId="{2C6780DD-4E7B-46E5-B46A-2F87C4F5C71C}" destId="{44435EB6-535F-4B61-9D4F-EE538A3B7D73}" srcOrd="0" destOrd="0" presId="urn:microsoft.com/office/officeart/2005/8/layout/hierarchy2"/>
    <dgm:cxn modelId="{70B70D81-4E73-4826-96EB-A3B4622ABC86}" srcId="{E97CB87D-CEEC-483C-B28F-66BED163936C}" destId="{2B7B5FBB-0A43-44E6-89AC-C997A0B838F9}" srcOrd="0" destOrd="0" parTransId="{470ACE1D-2641-49CB-8BE4-4878B67A535A}" sibTransId="{3B21CA1E-B8BF-4DD7-B190-2364A9D3B92C}"/>
    <dgm:cxn modelId="{5F72C1AB-DB41-406E-A54D-CE24499D5908}" type="presOf" srcId="{2B7B5FBB-0A43-44E6-89AC-C997A0B838F9}" destId="{D12E27A6-02B2-43A3-AED9-5900FAC5821F}" srcOrd="0" destOrd="0" presId="urn:microsoft.com/office/officeart/2005/8/layout/hierarchy2"/>
    <dgm:cxn modelId="{9B289BB6-76BD-49B4-8CFC-C3E7FD84EA23}" type="presOf" srcId="{E97CB87D-CEEC-483C-B28F-66BED163936C}" destId="{C2663888-48B0-4E14-AA17-BE6946D97FF1}" srcOrd="0" destOrd="0" presId="urn:microsoft.com/office/officeart/2005/8/layout/hierarchy2"/>
    <dgm:cxn modelId="{436F07BA-51DF-4E6A-AC01-AF3D9F06221E}" type="presOf" srcId="{C96A95A1-7096-4431-85AA-6EE308D8F567}" destId="{000D08F2-D244-43DA-B4D8-D21F3225FCE7}" srcOrd="0" destOrd="0" presId="urn:microsoft.com/office/officeart/2005/8/layout/hierarchy2"/>
    <dgm:cxn modelId="{B44542C1-B966-4B6A-B854-26C72388BA29}" type="presOf" srcId="{143B65B2-777E-43A6-9720-5886CF82EA58}" destId="{271CC0DA-F6E9-4630-9A9C-472DF0A54B1C}" srcOrd="0" destOrd="0" presId="urn:microsoft.com/office/officeart/2005/8/layout/hierarchy2"/>
    <dgm:cxn modelId="{238C24CA-11E5-4993-B2F2-DD7882CF85BA}" type="presOf" srcId="{77E7853A-5CAB-43B9-85A5-273CB65AAF32}" destId="{66C047E9-2CA7-4C8A-9A86-9C898ABCDDDA}" srcOrd="0" destOrd="0" presId="urn:microsoft.com/office/officeart/2005/8/layout/hierarchy2"/>
    <dgm:cxn modelId="{F33459E8-C3A1-4BC2-A13D-E9F1D80A5A8F}" srcId="{2B7B5FBB-0A43-44E6-89AC-C997A0B838F9}" destId="{2C6780DD-4E7B-46E5-B46A-2F87C4F5C71C}" srcOrd="1" destOrd="0" parTransId="{09E26C4A-E397-4ED9-937F-365131051591}" sibTransId="{FAA84472-96EB-46B8-A0EE-2B43BA205C32}"/>
    <dgm:cxn modelId="{DF7DB4F2-8AF0-4A84-BA11-E4CAEDB12F36}" srcId="{2B7B5FBB-0A43-44E6-89AC-C997A0B838F9}" destId="{C96A95A1-7096-4431-85AA-6EE308D8F567}" srcOrd="2" destOrd="0" parTransId="{083C71EF-11EB-4CCD-BB10-BD88ECF44C40}" sibTransId="{B11CB39B-5315-40A9-8045-8BA30D3AD919}"/>
    <dgm:cxn modelId="{252590D7-D8E4-4E0E-B526-B163E417BFDB}" type="presParOf" srcId="{C2663888-48B0-4E14-AA17-BE6946D97FF1}" destId="{5F286E4D-A518-4124-9866-3C01344C8065}" srcOrd="0" destOrd="0" presId="urn:microsoft.com/office/officeart/2005/8/layout/hierarchy2"/>
    <dgm:cxn modelId="{146519F0-F5CE-4550-A6AC-CB84FD7C0134}" type="presParOf" srcId="{5F286E4D-A518-4124-9866-3C01344C8065}" destId="{D12E27A6-02B2-43A3-AED9-5900FAC5821F}" srcOrd="0" destOrd="0" presId="urn:microsoft.com/office/officeart/2005/8/layout/hierarchy2"/>
    <dgm:cxn modelId="{DC5D3DEF-31DF-473F-B079-0523A6BD0962}" type="presParOf" srcId="{5F286E4D-A518-4124-9866-3C01344C8065}" destId="{4C99CA0F-DBE5-4DAD-B0A9-70CF02A53425}" srcOrd="1" destOrd="0" presId="urn:microsoft.com/office/officeart/2005/8/layout/hierarchy2"/>
    <dgm:cxn modelId="{633649AE-63CD-42E1-8638-75B268C234E0}" type="presParOf" srcId="{4C99CA0F-DBE5-4DAD-B0A9-70CF02A53425}" destId="{66C047E9-2CA7-4C8A-9A86-9C898ABCDDDA}" srcOrd="0" destOrd="0" presId="urn:microsoft.com/office/officeart/2005/8/layout/hierarchy2"/>
    <dgm:cxn modelId="{893B2A96-6118-4A1D-88DE-66C002335A52}" type="presParOf" srcId="{66C047E9-2CA7-4C8A-9A86-9C898ABCDDDA}" destId="{7C5E32CA-20FC-4268-9A63-262CAC255523}" srcOrd="0" destOrd="0" presId="urn:microsoft.com/office/officeart/2005/8/layout/hierarchy2"/>
    <dgm:cxn modelId="{B8BE337C-300B-4080-AE00-E673625230DB}" type="presParOf" srcId="{4C99CA0F-DBE5-4DAD-B0A9-70CF02A53425}" destId="{DCD4F992-04EC-4380-B256-423BA44CEC5B}" srcOrd="1" destOrd="0" presId="urn:microsoft.com/office/officeart/2005/8/layout/hierarchy2"/>
    <dgm:cxn modelId="{642E87B7-F431-40DB-8FC5-DCBAE94C0150}" type="presParOf" srcId="{DCD4F992-04EC-4380-B256-423BA44CEC5B}" destId="{271CC0DA-F6E9-4630-9A9C-472DF0A54B1C}" srcOrd="0" destOrd="0" presId="urn:microsoft.com/office/officeart/2005/8/layout/hierarchy2"/>
    <dgm:cxn modelId="{82CF0600-FB71-40EA-B22E-EAF07E0CE129}" type="presParOf" srcId="{DCD4F992-04EC-4380-B256-423BA44CEC5B}" destId="{1BD9C9BB-9032-4B30-B442-0BB7EFB1CB83}" srcOrd="1" destOrd="0" presId="urn:microsoft.com/office/officeart/2005/8/layout/hierarchy2"/>
    <dgm:cxn modelId="{BA231949-C3BF-4606-9C15-985B829EC507}" type="presParOf" srcId="{4C99CA0F-DBE5-4DAD-B0A9-70CF02A53425}" destId="{B46FAADE-0A83-4E41-9A24-70799B90B719}" srcOrd="2" destOrd="0" presId="urn:microsoft.com/office/officeart/2005/8/layout/hierarchy2"/>
    <dgm:cxn modelId="{4964A2C1-193C-4ED8-AB6C-BB5BBCBCE919}" type="presParOf" srcId="{B46FAADE-0A83-4E41-9A24-70799B90B719}" destId="{9E44952E-9C8C-4378-837A-B689EDE4739D}" srcOrd="0" destOrd="0" presId="urn:microsoft.com/office/officeart/2005/8/layout/hierarchy2"/>
    <dgm:cxn modelId="{761E840A-BF4C-4C45-92D2-17ABA24BA79A}" type="presParOf" srcId="{4C99CA0F-DBE5-4DAD-B0A9-70CF02A53425}" destId="{311FF3AE-0FE1-4DA5-B82C-98A961ED1BE7}" srcOrd="3" destOrd="0" presId="urn:microsoft.com/office/officeart/2005/8/layout/hierarchy2"/>
    <dgm:cxn modelId="{D7EA3412-5425-488E-AB1A-7BFDFB5953A0}" type="presParOf" srcId="{311FF3AE-0FE1-4DA5-B82C-98A961ED1BE7}" destId="{44435EB6-535F-4B61-9D4F-EE538A3B7D73}" srcOrd="0" destOrd="0" presId="urn:microsoft.com/office/officeart/2005/8/layout/hierarchy2"/>
    <dgm:cxn modelId="{9AC23B91-E0D1-4523-A730-FA6CEBB64261}" type="presParOf" srcId="{311FF3AE-0FE1-4DA5-B82C-98A961ED1BE7}" destId="{7404BE9A-F488-4CD7-851D-413E58AE5CE1}" srcOrd="1" destOrd="0" presId="urn:microsoft.com/office/officeart/2005/8/layout/hierarchy2"/>
    <dgm:cxn modelId="{E485196C-6AFA-416C-9DE9-46B6D15ADF3C}" type="presParOf" srcId="{4C99CA0F-DBE5-4DAD-B0A9-70CF02A53425}" destId="{900E0C6F-1E7E-46CA-ACFA-E7EB1CC184E9}" srcOrd="4" destOrd="0" presId="urn:microsoft.com/office/officeart/2005/8/layout/hierarchy2"/>
    <dgm:cxn modelId="{B03D73C2-BF56-4E9A-81E4-D0EE9B49662D}" type="presParOf" srcId="{900E0C6F-1E7E-46CA-ACFA-E7EB1CC184E9}" destId="{C8F5C382-640B-41B3-AA21-A2D49D67EAAC}" srcOrd="0" destOrd="0" presId="urn:microsoft.com/office/officeart/2005/8/layout/hierarchy2"/>
    <dgm:cxn modelId="{0DA98F66-D95A-4049-B8AD-BCE09B8D18E2}" type="presParOf" srcId="{4C99CA0F-DBE5-4DAD-B0A9-70CF02A53425}" destId="{0910A014-BD38-4781-9EB7-0DA2A6A99894}" srcOrd="5" destOrd="0" presId="urn:microsoft.com/office/officeart/2005/8/layout/hierarchy2"/>
    <dgm:cxn modelId="{F8F60D82-1F05-4E84-870E-E5E8D79270A7}" type="presParOf" srcId="{0910A014-BD38-4781-9EB7-0DA2A6A99894}" destId="{000D08F2-D244-43DA-B4D8-D21F3225FCE7}" srcOrd="0" destOrd="0" presId="urn:microsoft.com/office/officeart/2005/8/layout/hierarchy2"/>
    <dgm:cxn modelId="{AA0B0FD9-57B6-4D74-BD58-516D7D5554C0}" type="presParOf" srcId="{0910A014-BD38-4781-9EB7-0DA2A6A99894}" destId="{2BA20BA8-2ADA-4B9A-9E2B-FA65342D17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72C3B5-1918-4FDD-AF7A-140066B6E87D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80FFD5-FC25-4F6E-8F29-B93A536F87F6}">
      <dgm:prSet phldrT="[Text]"/>
      <dgm:spPr>
        <a:solidFill>
          <a:srgbClr val="00A181"/>
        </a:solidFill>
      </dgm:spPr>
      <dgm:t>
        <a:bodyPr/>
        <a:lstStyle/>
        <a:p>
          <a:r>
            <a:rPr lang="en-US" dirty="0"/>
            <a:t>Benefit</a:t>
          </a:r>
        </a:p>
      </dgm:t>
    </dgm:pt>
    <dgm:pt modelId="{6CDF6C44-CA2B-4EB4-81D0-2D8E4B45A530}" type="parTrans" cxnId="{B943687E-9725-4517-94E0-79974A7EE348}">
      <dgm:prSet/>
      <dgm:spPr/>
      <dgm:t>
        <a:bodyPr/>
        <a:lstStyle/>
        <a:p>
          <a:endParaRPr lang="en-US"/>
        </a:p>
      </dgm:t>
    </dgm:pt>
    <dgm:pt modelId="{C565CDF9-01FE-41CB-B5C7-2E5FD479BD87}" type="sibTrans" cxnId="{B943687E-9725-4517-94E0-79974A7EE348}">
      <dgm:prSet/>
      <dgm:spPr/>
      <dgm:t>
        <a:bodyPr/>
        <a:lstStyle/>
        <a:p>
          <a:endParaRPr lang="en-US"/>
        </a:p>
      </dgm:t>
    </dgm:pt>
    <dgm:pt modelId="{9C81F48D-0445-4D3A-A590-3F8EEECF6B79}">
      <dgm:prSet phldrT="[Text]"/>
      <dgm:spPr>
        <a:solidFill>
          <a:srgbClr val="00A181"/>
        </a:solidFill>
      </dgm:spPr>
      <dgm:t>
        <a:bodyPr/>
        <a:lstStyle/>
        <a:p>
          <a:r>
            <a:rPr lang="en-US" dirty="0"/>
            <a:t>Cost</a:t>
          </a:r>
        </a:p>
      </dgm:t>
    </dgm:pt>
    <dgm:pt modelId="{3648E06B-7CAD-4894-A13D-BD45D7B16515}" type="sibTrans" cxnId="{8F07EE95-789C-43F8-AFBD-C3B88AF8A546}">
      <dgm:prSet/>
      <dgm:spPr/>
      <dgm:t>
        <a:bodyPr/>
        <a:lstStyle/>
        <a:p>
          <a:endParaRPr lang="en-US"/>
        </a:p>
      </dgm:t>
    </dgm:pt>
    <dgm:pt modelId="{F0DDF962-2946-4939-BFDB-9C58AC6F9212}" type="parTrans" cxnId="{8F07EE95-789C-43F8-AFBD-C3B88AF8A546}">
      <dgm:prSet/>
      <dgm:spPr/>
      <dgm:t>
        <a:bodyPr/>
        <a:lstStyle/>
        <a:p>
          <a:endParaRPr lang="en-US"/>
        </a:p>
      </dgm:t>
    </dgm:pt>
    <dgm:pt modelId="{17BE216D-1B79-49FE-B6E7-D21BF5061AE2}" type="pres">
      <dgm:prSet presAssocID="{7C72C3B5-1918-4FDD-AF7A-140066B6E87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9709AA5-BBFF-4F4B-A349-B88278180237}" type="pres">
      <dgm:prSet presAssocID="{4C80FFD5-FC25-4F6E-8F29-B93A536F87F6}" presName="Parent" presStyleLbl="node0" presStyleIdx="0" presStyleCnt="1">
        <dgm:presLayoutVars>
          <dgm:chMax val="6"/>
          <dgm:chPref val="6"/>
        </dgm:presLayoutVars>
      </dgm:prSet>
      <dgm:spPr/>
    </dgm:pt>
    <dgm:pt modelId="{EFC4F0ED-07B1-459E-943E-3D1FFDDE3276}" type="pres">
      <dgm:prSet presAssocID="{9C81F48D-0445-4D3A-A590-3F8EEECF6B79}" presName="Accent1" presStyleCnt="0"/>
      <dgm:spPr/>
    </dgm:pt>
    <dgm:pt modelId="{B119BAC7-0AD0-460C-A567-E85198B71484}" type="pres">
      <dgm:prSet presAssocID="{9C81F48D-0445-4D3A-A590-3F8EEECF6B79}" presName="Accent" presStyleLbl="bgShp" presStyleIdx="0" presStyleCnt="1"/>
      <dgm:spPr/>
    </dgm:pt>
    <dgm:pt modelId="{1AE04504-B1AD-46B6-84E9-7BB2416ACFCD}" type="pres">
      <dgm:prSet presAssocID="{9C81F48D-0445-4D3A-A590-3F8EEECF6B79}" presName="Child1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EC246314-889F-4EE9-96DA-D18C84F1EA8B}" type="presOf" srcId="{7C72C3B5-1918-4FDD-AF7A-140066B6E87D}" destId="{17BE216D-1B79-49FE-B6E7-D21BF5061AE2}" srcOrd="0" destOrd="0" presId="urn:microsoft.com/office/officeart/2011/layout/HexagonRadial"/>
    <dgm:cxn modelId="{8C7C2E3D-23AA-41CE-9F40-BCEA1198DB59}" type="presOf" srcId="{9C81F48D-0445-4D3A-A590-3F8EEECF6B79}" destId="{1AE04504-B1AD-46B6-84E9-7BB2416ACFCD}" srcOrd="0" destOrd="0" presId="urn:microsoft.com/office/officeart/2011/layout/HexagonRadial"/>
    <dgm:cxn modelId="{9F79D350-AF35-480E-ABAC-653ABBD8CA0C}" type="presOf" srcId="{4C80FFD5-FC25-4F6E-8F29-B93A536F87F6}" destId="{29709AA5-BBFF-4F4B-A349-B88278180237}" srcOrd="0" destOrd="0" presId="urn:microsoft.com/office/officeart/2011/layout/HexagonRadial"/>
    <dgm:cxn modelId="{B943687E-9725-4517-94E0-79974A7EE348}" srcId="{7C72C3B5-1918-4FDD-AF7A-140066B6E87D}" destId="{4C80FFD5-FC25-4F6E-8F29-B93A536F87F6}" srcOrd="0" destOrd="0" parTransId="{6CDF6C44-CA2B-4EB4-81D0-2D8E4B45A530}" sibTransId="{C565CDF9-01FE-41CB-B5C7-2E5FD479BD87}"/>
    <dgm:cxn modelId="{8F07EE95-789C-43F8-AFBD-C3B88AF8A546}" srcId="{4C80FFD5-FC25-4F6E-8F29-B93A536F87F6}" destId="{9C81F48D-0445-4D3A-A590-3F8EEECF6B79}" srcOrd="0" destOrd="0" parTransId="{F0DDF962-2946-4939-BFDB-9C58AC6F9212}" sibTransId="{3648E06B-7CAD-4894-A13D-BD45D7B16515}"/>
    <dgm:cxn modelId="{3FF3FDE9-308A-4F7A-B7E0-DCD6A3910309}" type="presParOf" srcId="{17BE216D-1B79-49FE-B6E7-D21BF5061AE2}" destId="{29709AA5-BBFF-4F4B-A349-B88278180237}" srcOrd="0" destOrd="0" presId="urn:microsoft.com/office/officeart/2011/layout/HexagonRadial"/>
    <dgm:cxn modelId="{640EC955-EDA7-4CDB-A146-6434670D075C}" type="presParOf" srcId="{17BE216D-1B79-49FE-B6E7-D21BF5061AE2}" destId="{EFC4F0ED-07B1-459E-943E-3D1FFDDE3276}" srcOrd="1" destOrd="0" presId="urn:microsoft.com/office/officeart/2011/layout/HexagonRadial"/>
    <dgm:cxn modelId="{E7F6DE58-FE0D-42D2-82B0-50B0EEB20EB4}" type="presParOf" srcId="{EFC4F0ED-07B1-459E-943E-3D1FFDDE3276}" destId="{B119BAC7-0AD0-460C-A567-E85198B71484}" srcOrd="0" destOrd="0" presId="urn:microsoft.com/office/officeart/2011/layout/HexagonRadial"/>
    <dgm:cxn modelId="{47F10264-CD57-4146-97B3-3C9789603264}" type="presParOf" srcId="{17BE216D-1B79-49FE-B6E7-D21BF5061AE2}" destId="{1AE04504-B1AD-46B6-84E9-7BB2416ACFCD}" srcOrd="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72C3B5-1918-4FDD-AF7A-140066B6E87D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80FFD5-FC25-4F6E-8F29-B93A536F87F6}">
      <dgm:prSet phldrT="[Text]"/>
      <dgm:spPr>
        <a:solidFill>
          <a:srgbClr val="00A181"/>
        </a:solidFill>
      </dgm:spPr>
      <dgm:t>
        <a:bodyPr/>
        <a:lstStyle/>
        <a:p>
          <a:r>
            <a:rPr lang="en-US" dirty="0"/>
            <a:t>Benefit</a:t>
          </a:r>
        </a:p>
      </dgm:t>
    </dgm:pt>
    <dgm:pt modelId="{6CDF6C44-CA2B-4EB4-81D0-2D8E4B45A530}" type="parTrans" cxnId="{B943687E-9725-4517-94E0-79974A7EE348}">
      <dgm:prSet/>
      <dgm:spPr/>
      <dgm:t>
        <a:bodyPr/>
        <a:lstStyle/>
        <a:p>
          <a:endParaRPr lang="en-US"/>
        </a:p>
      </dgm:t>
    </dgm:pt>
    <dgm:pt modelId="{C565CDF9-01FE-41CB-B5C7-2E5FD479BD87}" type="sibTrans" cxnId="{B943687E-9725-4517-94E0-79974A7EE348}">
      <dgm:prSet/>
      <dgm:spPr/>
      <dgm:t>
        <a:bodyPr/>
        <a:lstStyle/>
        <a:p>
          <a:endParaRPr lang="en-US"/>
        </a:p>
      </dgm:t>
    </dgm:pt>
    <dgm:pt modelId="{9C81F48D-0445-4D3A-A590-3F8EEECF6B79}">
      <dgm:prSet phldrT="[Text]"/>
      <dgm:spPr>
        <a:solidFill>
          <a:srgbClr val="00A181"/>
        </a:solidFill>
      </dgm:spPr>
      <dgm:t>
        <a:bodyPr/>
        <a:lstStyle/>
        <a:p>
          <a:r>
            <a:rPr lang="en-US" dirty="0"/>
            <a:t>Cost</a:t>
          </a:r>
        </a:p>
      </dgm:t>
    </dgm:pt>
    <dgm:pt modelId="{3648E06B-7CAD-4894-A13D-BD45D7B16515}" type="sibTrans" cxnId="{8F07EE95-789C-43F8-AFBD-C3B88AF8A546}">
      <dgm:prSet/>
      <dgm:spPr/>
      <dgm:t>
        <a:bodyPr/>
        <a:lstStyle/>
        <a:p>
          <a:endParaRPr lang="en-US"/>
        </a:p>
      </dgm:t>
    </dgm:pt>
    <dgm:pt modelId="{F0DDF962-2946-4939-BFDB-9C58AC6F9212}" type="parTrans" cxnId="{8F07EE95-789C-43F8-AFBD-C3B88AF8A546}">
      <dgm:prSet/>
      <dgm:spPr/>
      <dgm:t>
        <a:bodyPr/>
        <a:lstStyle/>
        <a:p>
          <a:endParaRPr lang="en-US"/>
        </a:p>
      </dgm:t>
    </dgm:pt>
    <dgm:pt modelId="{17BE216D-1B79-49FE-B6E7-D21BF5061AE2}" type="pres">
      <dgm:prSet presAssocID="{7C72C3B5-1918-4FDD-AF7A-140066B6E87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9709AA5-BBFF-4F4B-A349-B88278180237}" type="pres">
      <dgm:prSet presAssocID="{4C80FFD5-FC25-4F6E-8F29-B93A536F87F6}" presName="Parent" presStyleLbl="node0" presStyleIdx="0" presStyleCnt="1">
        <dgm:presLayoutVars>
          <dgm:chMax val="6"/>
          <dgm:chPref val="6"/>
        </dgm:presLayoutVars>
      </dgm:prSet>
      <dgm:spPr/>
    </dgm:pt>
    <dgm:pt modelId="{EFC4F0ED-07B1-459E-943E-3D1FFDDE3276}" type="pres">
      <dgm:prSet presAssocID="{9C81F48D-0445-4D3A-A590-3F8EEECF6B79}" presName="Accent1" presStyleCnt="0"/>
      <dgm:spPr/>
    </dgm:pt>
    <dgm:pt modelId="{B119BAC7-0AD0-460C-A567-E85198B71484}" type="pres">
      <dgm:prSet presAssocID="{9C81F48D-0445-4D3A-A590-3F8EEECF6B79}" presName="Accent" presStyleLbl="bgShp" presStyleIdx="0" presStyleCnt="1"/>
      <dgm:spPr/>
    </dgm:pt>
    <dgm:pt modelId="{1AE04504-B1AD-46B6-84E9-7BB2416ACFCD}" type="pres">
      <dgm:prSet presAssocID="{9C81F48D-0445-4D3A-A590-3F8EEECF6B79}" presName="Child1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EC246314-889F-4EE9-96DA-D18C84F1EA8B}" type="presOf" srcId="{7C72C3B5-1918-4FDD-AF7A-140066B6E87D}" destId="{17BE216D-1B79-49FE-B6E7-D21BF5061AE2}" srcOrd="0" destOrd="0" presId="urn:microsoft.com/office/officeart/2011/layout/HexagonRadial"/>
    <dgm:cxn modelId="{8C7C2E3D-23AA-41CE-9F40-BCEA1198DB59}" type="presOf" srcId="{9C81F48D-0445-4D3A-A590-3F8EEECF6B79}" destId="{1AE04504-B1AD-46B6-84E9-7BB2416ACFCD}" srcOrd="0" destOrd="0" presId="urn:microsoft.com/office/officeart/2011/layout/HexagonRadial"/>
    <dgm:cxn modelId="{9F79D350-AF35-480E-ABAC-653ABBD8CA0C}" type="presOf" srcId="{4C80FFD5-FC25-4F6E-8F29-B93A536F87F6}" destId="{29709AA5-BBFF-4F4B-A349-B88278180237}" srcOrd="0" destOrd="0" presId="urn:microsoft.com/office/officeart/2011/layout/HexagonRadial"/>
    <dgm:cxn modelId="{B943687E-9725-4517-94E0-79974A7EE348}" srcId="{7C72C3B5-1918-4FDD-AF7A-140066B6E87D}" destId="{4C80FFD5-FC25-4F6E-8F29-B93A536F87F6}" srcOrd="0" destOrd="0" parTransId="{6CDF6C44-CA2B-4EB4-81D0-2D8E4B45A530}" sibTransId="{C565CDF9-01FE-41CB-B5C7-2E5FD479BD87}"/>
    <dgm:cxn modelId="{8F07EE95-789C-43F8-AFBD-C3B88AF8A546}" srcId="{4C80FFD5-FC25-4F6E-8F29-B93A536F87F6}" destId="{9C81F48D-0445-4D3A-A590-3F8EEECF6B79}" srcOrd="0" destOrd="0" parTransId="{F0DDF962-2946-4939-BFDB-9C58AC6F9212}" sibTransId="{3648E06B-7CAD-4894-A13D-BD45D7B16515}"/>
    <dgm:cxn modelId="{3FF3FDE9-308A-4F7A-B7E0-DCD6A3910309}" type="presParOf" srcId="{17BE216D-1B79-49FE-B6E7-D21BF5061AE2}" destId="{29709AA5-BBFF-4F4B-A349-B88278180237}" srcOrd="0" destOrd="0" presId="urn:microsoft.com/office/officeart/2011/layout/HexagonRadial"/>
    <dgm:cxn modelId="{640EC955-EDA7-4CDB-A146-6434670D075C}" type="presParOf" srcId="{17BE216D-1B79-49FE-B6E7-D21BF5061AE2}" destId="{EFC4F0ED-07B1-459E-943E-3D1FFDDE3276}" srcOrd="1" destOrd="0" presId="urn:microsoft.com/office/officeart/2011/layout/HexagonRadial"/>
    <dgm:cxn modelId="{E7F6DE58-FE0D-42D2-82B0-50B0EEB20EB4}" type="presParOf" srcId="{EFC4F0ED-07B1-459E-943E-3D1FFDDE3276}" destId="{B119BAC7-0AD0-460C-A567-E85198B71484}" srcOrd="0" destOrd="0" presId="urn:microsoft.com/office/officeart/2011/layout/HexagonRadial"/>
    <dgm:cxn modelId="{47F10264-CD57-4146-97B3-3C9789603264}" type="presParOf" srcId="{17BE216D-1B79-49FE-B6E7-D21BF5061AE2}" destId="{1AE04504-B1AD-46B6-84E9-7BB2416ACFCD}" srcOrd="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8FA81-78EE-4487-BAA2-6AA28A4C40D4}">
      <dsp:nvSpPr>
        <dsp:cNvPr id="0" name=""/>
        <dsp:cNvSpPr/>
      </dsp:nvSpPr>
      <dsp:spPr>
        <a:xfrm rot="5400000">
          <a:off x="7507922" y="-2919075"/>
          <a:ext cx="1565275" cy="7802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None/>
          </a:pPr>
          <a:r>
            <a: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Cracked walls, damaged doors, worn-out flooring. Lack of digital facilities hampers teaching with technology.</a:t>
          </a:r>
          <a:endParaRPr lang="en-US" sz="2800" kern="1200" dirty="0">
            <a:solidFill>
              <a:schemeClr val="tx1"/>
            </a:solidFill>
          </a:endParaRPr>
        </a:p>
      </dsp:txBody>
      <dsp:txXfrm rot="-5400000">
        <a:off x="4389120" y="276137"/>
        <a:ext cx="7726470" cy="1412455"/>
      </dsp:txXfrm>
    </dsp:sp>
    <dsp:sp modelId="{ACF953C6-E7E8-4781-8211-327C3B0DCA88}">
      <dsp:nvSpPr>
        <dsp:cNvPr id="0" name=""/>
        <dsp:cNvSpPr/>
      </dsp:nvSpPr>
      <dsp:spPr>
        <a:xfrm>
          <a:off x="0" y="4067"/>
          <a:ext cx="4389120" cy="1956593"/>
        </a:xfrm>
        <a:prstGeom prst="roundRect">
          <a:avLst/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Bold" panose="020B0604020202020204" charset="0"/>
            </a:rPr>
            <a:t>Current infrastructure</a:t>
          </a:r>
          <a:endParaRPr lang="en-US" sz="4400" kern="1200" dirty="0"/>
        </a:p>
      </dsp:txBody>
      <dsp:txXfrm>
        <a:off x="95513" y="99580"/>
        <a:ext cx="4198094" cy="1765567"/>
      </dsp:txXfrm>
    </dsp:sp>
    <dsp:sp modelId="{FF186B37-6F33-41A4-8BBB-F3E371763346}">
      <dsp:nvSpPr>
        <dsp:cNvPr id="0" name=""/>
        <dsp:cNvSpPr/>
      </dsp:nvSpPr>
      <dsp:spPr>
        <a:xfrm rot="5400000">
          <a:off x="7507922" y="-864651"/>
          <a:ext cx="1565275" cy="7802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Modernize school, enhance infrastructure,</a:t>
          </a:r>
          <a:endParaRPr lang="en-US" sz="2800" kern="1200" dirty="0">
            <a:solidFill>
              <a:schemeClr val="tx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promote sustainability</a:t>
          </a:r>
          <a:endParaRPr lang="en-US" sz="2800" kern="1200" dirty="0">
            <a:solidFill>
              <a:schemeClr val="tx1"/>
            </a:solidFill>
          </a:endParaRPr>
        </a:p>
      </dsp:txBody>
      <dsp:txXfrm rot="-5400000">
        <a:off x="4389120" y="2330561"/>
        <a:ext cx="7726470" cy="1412455"/>
      </dsp:txXfrm>
    </dsp:sp>
    <dsp:sp modelId="{EA220D3E-2E3B-4E86-AA8B-0607CAFCA172}">
      <dsp:nvSpPr>
        <dsp:cNvPr id="0" name=""/>
        <dsp:cNvSpPr/>
      </dsp:nvSpPr>
      <dsp:spPr>
        <a:xfrm>
          <a:off x="0" y="2058491"/>
          <a:ext cx="4389120" cy="1956593"/>
        </a:xfrm>
        <a:prstGeom prst="roundRect">
          <a:avLst/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Bold" panose="020B0604020202020204" charset="0"/>
            </a:rPr>
            <a:t>Project goal</a:t>
          </a:r>
          <a:endParaRPr lang="en-US" sz="4400" kern="1200" dirty="0"/>
        </a:p>
      </dsp:txBody>
      <dsp:txXfrm>
        <a:off x="95513" y="2154004"/>
        <a:ext cx="4198094" cy="1765567"/>
      </dsp:txXfrm>
    </dsp:sp>
    <dsp:sp modelId="{09AFCB3F-77F8-4592-A0FC-E219C2A77F6E}">
      <dsp:nvSpPr>
        <dsp:cNvPr id="0" name=""/>
        <dsp:cNvSpPr/>
      </dsp:nvSpPr>
      <dsp:spPr>
        <a:xfrm rot="5400000">
          <a:off x="7507922" y="1189771"/>
          <a:ext cx="1565275" cy="7802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Improve facilities, integrate technology, implement sustainability</a:t>
          </a:r>
          <a:endParaRPr lang="en-US" sz="2800" kern="1200" dirty="0">
            <a:solidFill>
              <a:schemeClr val="tx1"/>
            </a:solidFill>
          </a:endParaRPr>
        </a:p>
      </dsp:txBody>
      <dsp:txXfrm rot="-5400000">
        <a:off x="4389120" y="4384983"/>
        <a:ext cx="7726470" cy="1412455"/>
      </dsp:txXfrm>
    </dsp:sp>
    <dsp:sp modelId="{D2DC20E4-DB9B-4A4A-B86E-476602E51C0D}">
      <dsp:nvSpPr>
        <dsp:cNvPr id="0" name=""/>
        <dsp:cNvSpPr/>
      </dsp:nvSpPr>
      <dsp:spPr>
        <a:xfrm>
          <a:off x="0" y="4112914"/>
          <a:ext cx="4389120" cy="1956593"/>
        </a:xfrm>
        <a:prstGeom prst="roundRect">
          <a:avLst/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Bold" panose="020B0604020202020204" charset="0"/>
            </a:rPr>
            <a:t>Focus</a:t>
          </a:r>
          <a:r>
            <a: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 panose="020B0403050000020004" pitchFamily="34" charset="0"/>
            </a:rPr>
            <a:t> </a:t>
          </a:r>
          <a:endParaRPr lang="en-US" sz="4400" kern="1200" dirty="0"/>
        </a:p>
      </dsp:txBody>
      <dsp:txXfrm>
        <a:off x="95513" y="4208427"/>
        <a:ext cx="4198094" cy="1765567"/>
      </dsp:txXfrm>
    </dsp:sp>
    <dsp:sp modelId="{2DEFF193-5188-4DB2-84BD-23ECA0763822}">
      <dsp:nvSpPr>
        <dsp:cNvPr id="0" name=""/>
        <dsp:cNvSpPr/>
      </dsp:nvSpPr>
      <dsp:spPr>
        <a:xfrm rot="5400000">
          <a:off x="7507922" y="3244195"/>
          <a:ext cx="1565275" cy="7802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ira Sans Light" panose="020B0403050000020004" pitchFamily="34" charset="0"/>
            </a:rPr>
            <a:t>   Create ideal learning environment for students</a:t>
          </a:r>
          <a:endParaRPr lang="en-US" sz="2900" kern="1200" dirty="0">
            <a:solidFill>
              <a:schemeClr val="tx1"/>
            </a:solidFill>
          </a:endParaRPr>
        </a:p>
      </dsp:txBody>
      <dsp:txXfrm rot="-5400000">
        <a:off x="4389120" y="6439407"/>
        <a:ext cx="7726470" cy="1412455"/>
      </dsp:txXfrm>
    </dsp:sp>
    <dsp:sp modelId="{34080639-7B62-41D8-A3E7-B4FCC4352737}">
      <dsp:nvSpPr>
        <dsp:cNvPr id="0" name=""/>
        <dsp:cNvSpPr/>
      </dsp:nvSpPr>
      <dsp:spPr>
        <a:xfrm>
          <a:off x="0" y="6167338"/>
          <a:ext cx="4389120" cy="1956593"/>
        </a:xfrm>
        <a:prstGeom prst="roundRect">
          <a:avLst/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Bold" panose="020B0604020202020204" charset="0"/>
            </a:rPr>
            <a:t>Objective</a:t>
          </a:r>
          <a:endParaRPr lang="en-US" sz="4400" kern="1200" dirty="0"/>
        </a:p>
      </dsp:txBody>
      <dsp:txXfrm>
        <a:off x="95513" y="6262851"/>
        <a:ext cx="4198094" cy="17655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3E0A3-56D4-40D9-B750-9C96304C7BAA}">
      <dsp:nvSpPr>
        <dsp:cNvPr id="0" name=""/>
        <dsp:cNvSpPr/>
      </dsp:nvSpPr>
      <dsp:spPr>
        <a:xfrm>
          <a:off x="6521" y="0"/>
          <a:ext cx="6273328" cy="8686800"/>
        </a:xfrm>
        <a:prstGeom prst="roundRect">
          <a:avLst>
            <a:gd name="adj" fmla="val 10000"/>
          </a:avLst>
        </a:prstGeom>
        <a:solidFill>
          <a:srgbClr val="00A18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  <a:latin typeface="Fira Sans Light" panose="020B0403050000020004" pitchFamily="34" charset="0"/>
            </a:rPr>
            <a:t>Current </a:t>
          </a:r>
          <a:r>
            <a:rPr kumimoji="0" lang="en-US" sz="3600" b="1" i="0" u="none" strike="noStrike" kern="1200" cap="none" spc="-84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 panose="020B0403050000020004" pitchFamily="34" charset="0"/>
              <a:ea typeface="+mn-ea"/>
              <a:cs typeface="+mn-cs"/>
            </a:rPr>
            <a:t>Demand Analysis</a:t>
          </a:r>
          <a:r>
            <a:rPr lang="en-US" sz="3600" b="1" kern="1200" dirty="0">
              <a:solidFill>
                <a:schemeClr val="bg1"/>
              </a:solidFill>
              <a:latin typeface="Fira Sans Light" panose="020B0403050000020004" pitchFamily="34" charset="0"/>
            </a:rPr>
            <a:t> </a:t>
          </a:r>
        </a:p>
      </dsp:txBody>
      <dsp:txXfrm>
        <a:off x="6521" y="0"/>
        <a:ext cx="6273328" cy="2606040"/>
      </dsp:txXfrm>
    </dsp:sp>
    <dsp:sp modelId="{32E62DA5-38EA-4C81-B0BE-125872D32347}">
      <dsp:nvSpPr>
        <dsp:cNvPr id="0" name=""/>
        <dsp:cNvSpPr/>
      </dsp:nvSpPr>
      <dsp:spPr>
        <a:xfrm>
          <a:off x="633854" y="2606040"/>
          <a:ext cx="5018662" cy="5646420"/>
        </a:xfrm>
        <a:prstGeom prst="roundRect">
          <a:avLst>
            <a:gd name="adj" fmla="val 10000"/>
          </a:avLst>
        </a:prstGeom>
        <a:solidFill>
          <a:srgbClr val="00465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Infrastructure Upgrade Urgency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endParaRPr kumimoji="0" lang="en-US" sz="2400" b="0" i="0" u="none" strike="noStrike" kern="1200" cap="none" spc="0" normalizeH="0" baseline="0" noProof="0" dirty="0">
            <a:ln>
              <a:noFill/>
            </a:ln>
            <a:solidFill>
              <a:schemeClr val="bg1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lang="en-US" sz="2400" b="0" kern="1200" dirty="0">
              <a:solidFill>
                <a:schemeClr val="bg1"/>
              </a:solidFill>
              <a:latin typeface="Fira Sans Light"/>
            </a:rPr>
            <a:t>Technology Integration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endParaRPr lang="en-US" sz="2400" b="0" kern="1200" dirty="0">
            <a:solidFill>
              <a:schemeClr val="bg1"/>
            </a:solidFill>
            <a:latin typeface="Fira Sans Light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Co-curricular Facilities Alignment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endParaRPr kumimoji="0" lang="en-US" sz="2400" b="0" i="0" u="none" strike="noStrike" kern="1200" cap="none" spc="0" normalizeH="0" baseline="0" noProof="0" dirty="0">
            <a:ln>
              <a:noFill/>
            </a:ln>
            <a:solidFill>
              <a:schemeClr val="bg1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Outdoor Spaces &amp; Sports Facilities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endParaRPr kumimoji="0" lang="en-US" sz="2400" b="0" i="0" u="none" strike="noStrike" kern="1200" cap="none" spc="0" normalizeH="0" baseline="0" noProof="0" dirty="0">
            <a:ln>
              <a:noFill/>
            </a:ln>
            <a:solidFill>
              <a:schemeClr val="bg1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lang="en-US" sz="2400" b="0" kern="1200" dirty="0">
              <a:solidFill>
                <a:schemeClr val="bg1"/>
              </a:solidFill>
              <a:latin typeface="Fira Sans Light"/>
            </a:rPr>
            <a:t>Redevelopment Priorities</a:t>
          </a:r>
          <a:endParaRPr lang="en-US" sz="2400" b="0" kern="1200" dirty="0"/>
        </a:p>
      </dsp:txBody>
      <dsp:txXfrm>
        <a:off x="780846" y="2753032"/>
        <a:ext cx="4724678" cy="5352436"/>
      </dsp:txXfrm>
    </dsp:sp>
    <dsp:sp modelId="{95B1338F-75B2-4049-9C6D-AE826A0884D7}">
      <dsp:nvSpPr>
        <dsp:cNvPr id="0" name=""/>
        <dsp:cNvSpPr/>
      </dsp:nvSpPr>
      <dsp:spPr>
        <a:xfrm>
          <a:off x="6756871" y="0"/>
          <a:ext cx="6273328" cy="8686800"/>
        </a:xfrm>
        <a:prstGeom prst="roundRect">
          <a:avLst>
            <a:gd name="adj" fmla="val 10000"/>
          </a:avLst>
        </a:prstGeom>
        <a:solidFill>
          <a:srgbClr val="00A18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  <a:latin typeface="Fira Sans Light" panose="020B0403050000020004" pitchFamily="34" charset="0"/>
            </a:rPr>
            <a:t>Future </a:t>
          </a:r>
          <a:r>
            <a:rPr kumimoji="0" lang="en-US" sz="3600" b="1" i="0" u="none" strike="noStrike" kern="1200" cap="none" spc="-84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Light" panose="020B0403050000020004" pitchFamily="34" charset="0"/>
              <a:ea typeface="+mn-ea"/>
              <a:cs typeface="+mn-cs"/>
            </a:rPr>
            <a:t>Demand Analysis</a:t>
          </a:r>
          <a:r>
            <a:rPr lang="en-US" sz="3600" b="1" kern="1200" dirty="0">
              <a:solidFill>
                <a:schemeClr val="bg1"/>
              </a:solidFill>
              <a:latin typeface="Fira Sans Light" panose="020B0403050000020004" pitchFamily="34" charset="0"/>
            </a:rPr>
            <a:t> 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6756871" y="0"/>
        <a:ext cx="6273328" cy="2606040"/>
      </dsp:txXfrm>
    </dsp:sp>
    <dsp:sp modelId="{1B816049-2280-483E-BBC5-A618D0935EB8}">
      <dsp:nvSpPr>
        <dsp:cNvPr id="0" name=""/>
        <dsp:cNvSpPr/>
      </dsp:nvSpPr>
      <dsp:spPr>
        <a:xfrm>
          <a:off x="7377682" y="2606040"/>
          <a:ext cx="5018662" cy="5646420"/>
        </a:xfrm>
        <a:prstGeom prst="roundRect">
          <a:avLst>
            <a:gd name="adj" fmla="val 10000"/>
          </a:avLst>
        </a:prstGeom>
        <a:solidFill>
          <a:srgbClr val="00465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Significant Population Surge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endParaRPr kumimoji="0" lang="en-US" sz="2400" b="0" i="0" u="none" strike="noStrike" kern="1200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Strategic City-Center Location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endParaRPr kumimoji="0" lang="en-US" sz="2400" b="0" i="0" u="none" strike="noStrike" kern="1200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Proximity to Government Offices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endParaRPr kumimoji="0" lang="en-US" sz="2400" b="0" i="0" u="none" strike="noStrike" kern="1200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Bihari Camp Adjacency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endParaRPr kumimoji="0" lang="en-US" sz="2400" b="0" i="0" u="none" strike="noStrike" kern="1200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Catering to Community Needs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endParaRPr kumimoji="0" lang="en-US" sz="2400" b="0" i="0" u="none" strike="noStrike" kern="1200" cap="none" spc="0" normalizeH="0" baseline="0" noProof="0" dirty="0">
            <a:ln>
              <a:noFill/>
            </a:ln>
            <a:solidFill>
              <a:srgbClr val="F4F4F4"/>
            </a:solidFill>
            <a:effectLst/>
            <a:uLnTx/>
            <a:uFillTx/>
            <a:latin typeface="Fira Sans Light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/>
            <a:buNone/>
          </a:pPr>
          <a:r>
            <a: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Light"/>
              <a:ea typeface="+mn-ea"/>
              <a:cs typeface="+mn-cs"/>
            </a:rPr>
            <a:t>Modern Educational Infrastructure</a:t>
          </a:r>
          <a:endParaRPr lang="en-US" sz="2400" kern="1200" dirty="0"/>
        </a:p>
      </dsp:txBody>
      <dsp:txXfrm>
        <a:off x="7524674" y="2753032"/>
        <a:ext cx="4724678" cy="53524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7CCA9-6EDF-4862-95BB-3B501858838E}">
      <dsp:nvSpPr>
        <dsp:cNvPr id="0" name=""/>
        <dsp:cNvSpPr/>
      </dsp:nvSpPr>
      <dsp:spPr>
        <a:xfrm>
          <a:off x="1297585" y="473168"/>
          <a:ext cx="3157928" cy="3157928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rgbClr val="00A18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53E83-4D4E-4CC4-953D-E115FFA8789D}">
      <dsp:nvSpPr>
        <dsp:cNvPr id="0" name=""/>
        <dsp:cNvSpPr/>
      </dsp:nvSpPr>
      <dsp:spPr>
        <a:xfrm>
          <a:off x="1297585" y="473168"/>
          <a:ext cx="3157928" cy="3157928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rgbClr val="00A18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A1638-9031-4303-AB5D-F9917E8E48DF}">
      <dsp:nvSpPr>
        <dsp:cNvPr id="0" name=""/>
        <dsp:cNvSpPr/>
      </dsp:nvSpPr>
      <dsp:spPr>
        <a:xfrm>
          <a:off x="1297585" y="473168"/>
          <a:ext cx="3157928" cy="3157928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rgbClr val="00A18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CD391-3599-4658-B7CA-3F0104FEEA72}">
      <dsp:nvSpPr>
        <dsp:cNvPr id="0" name=""/>
        <dsp:cNvSpPr/>
      </dsp:nvSpPr>
      <dsp:spPr>
        <a:xfrm>
          <a:off x="2150389" y="1325972"/>
          <a:ext cx="1452320" cy="1452320"/>
        </a:xfrm>
        <a:prstGeom prst="ellipse">
          <a:avLst/>
        </a:prstGeom>
        <a:solidFill>
          <a:srgbClr val="00465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Red</a:t>
          </a:r>
        </a:p>
      </dsp:txBody>
      <dsp:txXfrm>
        <a:off x="2363076" y="1538659"/>
        <a:ext cx="1026946" cy="1026946"/>
      </dsp:txXfrm>
    </dsp:sp>
    <dsp:sp modelId="{CA5C0AEE-C9B5-4712-A07A-B8627D39D858}">
      <dsp:nvSpPr>
        <dsp:cNvPr id="0" name=""/>
        <dsp:cNvSpPr/>
      </dsp:nvSpPr>
      <dsp:spPr>
        <a:xfrm>
          <a:off x="2368237" y="1455"/>
          <a:ext cx="1016624" cy="1016624"/>
        </a:xfrm>
        <a:prstGeom prst="ellipse">
          <a:avLst/>
        </a:prstGeom>
        <a:solidFill>
          <a:srgbClr val="00465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EIA</a:t>
          </a:r>
        </a:p>
      </dsp:txBody>
      <dsp:txXfrm>
        <a:off x="2517118" y="150336"/>
        <a:ext cx="718862" cy="718862"/>
      </dsp:txXfrm>
    </dsp:sp>
    <dsp:sp modelId="{631AB1F5-5269-41DA-A5E5-CFAEE70A76D1}">
      <dsp:nvSpPr>
        <dsp:cNvPr id="0" name=""/>
        <dsp:cNvSpPr/>
      </dsp:nvSpPr>
      <dsp:spPr>
        <a:xfrm>
          <a:off x="3703965" y="2315003"/>
          <a:ext cx="1016624" cy="1016624"/>
        </a:xfrm>
        <a:prstGeom prst="ellipse">
          <a:avLst/>
        </a:prstGeom>
        <a:solidFill>
          <a:srgbClr val="00465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EMP</a:t>
          </a:r>
        </a:p>
      </dsp:txBody>
      <dsp:txXfrm>
        <a:off x="3852846" y="2463884"/>
        <a:ext cx="718862" cy="718862"/>
      </dsp:txXfrm>
    </dsp:sp>
    <dsp:sp modelId="{A3F5DDC1-F206-4B28-9D71-79AAECE1A406}">
      <dsp:nvSpPr>
        <dsp:cNvPr id="0" name=""/>
        <dsp:cNvSpPr/>
      </dsp:nvSpPr>
      <dsp:spPr>
        <a:xfrm>
          <a:off x="1032509" y="2315003"/>
          <a:ext cx="1016624" cy="1016624"/>
        </a:xfrm>
        <a:prstGeom prst="ellipse">
          <a:avLst/>
        </a:prstGeom>
        <a:solidFill>
          <a:srgbClr val="00465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IEE</a:t>
          </a:r>
        </a:p>
      </dsp:txBody>
      <dsp:txXfrm>
        <a:off x="1181390" y="2463884"/>
        <a:ext cx="718862" cy="718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C3D77-F566-4FE5-B45C-DF7491701177}">
      <dsp:nvSpPr>
        <dsp:cNvPr id="0" name=""/>
        <dsp:cNvSpPr/>
      </dsp:nvSpPr>
      <dsp:spPr>
        <a:xfrm rot="5400000">
          <a:off x="-266249" y="270658"/>
          <a:ext cx="1774999" cy="1242499"/>
        </a:xfrm>
        <a:prstGeom prst="chevron">
          <a:avLst/>
        </a:prstGeom>
        <a:solidFill>
          <a:schemeClr val="bg1">
            <a:lumMod val="85000"/>
          </a:schemeClr>
        </a:solidFill>
        <a:ln w="25400" cap="sq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kern="1200" dirty="0">
            <a:solidFill>
              <a:schemeClr val="tx1"/>
            </a:solidFill>
          </a:endParaRPr>
        </a:p>
      </dsp:txBody>
      <dsp:txXfrm rot="-5400000">
        <a:off x="2" y="625658"/>
        <a:ext cx="1242499" cy="532500"/>
      </dsp:txXfrm>
    </dsp:sp>
    <dsp:sp modelId="{A51EF9F0-B68A-456C-A93D-44A8D6776226}">
      <dsp:nvSpPr>
        <dsp:cNvPr id="0" name=""/>
        <dsp:cNvSpPr/>
      </dsp:nvSpPr>
      <dsp:spPr>
        <a:xfrm rot="5400000">
          <a:off x="6368671" y="-5121763"/>
          <a:ext cx="1154356" cy="11406700"/>
        </a:xfrm>
        <a:prstGeom prst="round2SameRect">
          <a:avLst/>
        </a:prstGeom>
        <a:solidFill>
          <a:srgbClr val="00A18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800" kern="1200" dirty="0"/>
            <a:t>    </a:t>
          </a:r>
          <a:r>
            <a:rPr lang="en-US" sz="2400" b="0" i="0" kern="1200" dirty="0">
              <a:solidFill>
                <a:schemeClr val="bg1"/>
              </a:solidFill>
              <a:latin typeface="Fira Sans" panose="020B0503050000020004" pitchFamily="34" charset="0"/>
            </a:rPr>
            <a:t>The initial assessment of disaster resilience indicates that the project will not be immediately impacted</a:t>
          </a:r>
          <a:endParaRPr lang="en-US" sz="2400" kern="1200" dirty="0">
            <a:solidFill>
              <a:schemeClr val="bg1"/>
            </a:solidFill>
            <a:latin typeface="Fira Sans" panose="020B0503050000020004" pitchFamily="34" charset="0"/>
          </a:endParaRPr>
        </a:p>
      </dsp:txBody>
      <dsp:txXfrm rot="-5400000">
        <a:off x="1242500" y="60759"/>
        <a:ext cx="11350349" cy="1041654"/>
      </dsp:txXfrm>
    </dsp:sp>
    <dsp:sp modelId="{452E82DF-1772-4E08-8165-0AA7A7BA0BA8}">
      <dsp:nvSpPr>
        <dsp:cNvPr id="0" name=""/>
        <dsp:cNvSpPr/>
      </dsp:nvSpPr>
      <dsp:spPr>
        <a:xfrm rot="5400000">
          <a:off x="-266249" y="1932904"/>
          <a:ext cx="1774999" cy="1242499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kern="1200" dirty="0">
            <a:solidFill>
              <a:schemeClr val="tx1"/>
            </a:solidFill>
          </a:endParaRPr>
        </a:p>
      </dsp:txBody>
      <dsp:txXfrm rot="-5400000">
        <a:off x="2" y="2287904"/>
        <a:ext cx="1242499" cy="532500"/>
      </dsp:txXfrm>
    </dsp:sp>
    <dsp:sp modelId="{70998F3F-6E5F-4685-B1B6-02DED16BA3A2}">
      <dsp:nvSpPr>
        <dsp:cNvPr id="0" name=""/>
        <dsp:cNvSpPr/>
      </dsp:nvSpPr>
      <dsp:spPr>
        <a:xfrm rot="5400000">
          <a:off x="6368974" y="-3459820"/>
          <a:ext cx="1153749" cy="11406700"/>
        </a:xfrm>
        <a:prstGeom prst="round2SameRect">
          <a:avLst/>
        </a:prstGeom>
        <a:solidFill>
          <a:srgbClr val="00A18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    </a:t>
          </a:r>
          <a:r>
            <a:rPr lang="en-US" sz="2400" kern="1200" dirty="0">
              <a:solidFill>
                <a:schemeClr val="bg1"/>
              </a:solidFill>
              <a:latin typeface="Fira Sans" panose="020B0503050000020004" pitchFamily="34" charset="0"/>
            </a:rPr>
            <a:t>Dhaka faces a medium risk of cyclones with a high level of exposure, as per the DRIP Basic Assessment of Disaster Resilience</a:t>
          </a:r>
        </a:p>
      </dsp:txBody>
      <dsp:txXfrm rot="-5400000">
        <a:off x="1242499" y="1722976"/>
        <a:ext cx="11350379" cy="1041107"/>
      </dsp:txXfrm>
    </dsp:sp>
    <dsp:sp modelId="{F8312161-503C-4F61-82C6-CD00EB1AD673}">
      <dsp:nvSpPr>
        <dsp:cNvPr id="0" name=""/>
        <dsp:cNvSpPr/>
      </dsp:nvSpPr>
      <dsp:spPr>
        <a:xfrm rot="5400000">
          <a:off x="-266249" y="3595150"/>
          <a:ext cx="1774999" cy="1242499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kern="1200" dirty="0">
            <a:solidFill>
              <a:schemeClr val="tx1"/>
            </a:solidFill>
          </a:endParaRPr>
        </a:p>
      </dsp:txBody>
      <dsp:txXfrm rot="-5400000">
        <a:off x="2" y="3950150"/>
        <a:ext cx="1242499" cy="532500"/>
      </dsp:txXfrm>
    </dsp:sp>
    <dsp:sp modelId="{3C967237-481F-46AC-97E7-A0AE03A760DE}">
      <dsp:nvSpPr>
        <dsp:cNvPr id="0" name=""/>
        <dsp:cNvSpPr/>
      </dsp:nvSpPr>
      <dsp:spPr>
        <a:xfrm rot="5400000">
          <a:off x="6368974" y="-1797575"/>
          <a:ext cx="1153749" cy="11406700"/>
        </a:xfrm>
        <a:prstGeom prst="round2SameRect">
          <a:avLst/>
        </a:prstGeom>
        <a:solidFill>
          <a:srgbClr val="00A18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Fira Sans" panose="020B0503050000020004" pitchFamily="34" charset="0"/>
            </a:rPr>
            <a:t>   Dhaka is situated in seismic zone II, indicating moderate earthquake activity</a:t>
          </a:r>
        </a:p>
      </dsp:txBody>
      <dsp:txXfrm rot="-5400000">
        <a:off x="1242499" y="3385221"/>
        <a:ext cx="11350379" cy="1041107"/>
      </dsp:txXfrm>
    </dsp:sp>
    <dsp:sp modelId="{18681A6C-5E97-4CE5-860B-5859F8733DE5}">
      <dsp:nvSpPr>
        <dsp:cNvPr id="0" name=""/>
        <dsp:cNvSpPr/>
      </dsp:nvSpPr>
      <dsp:spPr>
        <a:xfrm rot="5400000">
          <a:off x="-266249" y="5257395"/>
          <a:ext cx="1774999" cy="1242499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kern="1200" dirty="0">
            <a:solidFill>
              <a:schemeClr val="tx1"/>
            </a:solidFill>
          </a:endParaRPr>
        </a:p>
      </dsp:txBody>
      <dsp:txXfrm rot="-5400000">
        <a:off x="2" y="5612395"/>
        <a:ext cx="1242499" cy="532500"/>
      </dsp:txXfrm>
    </dsp:sp>
    <dsp:sp modelId="{4C8EE441-C26A-4229-A4A8-A1CF41FF4C91}">
      <dsp:nvSpPr>
        <dsp:cNvPr id="0" name=""/>
        <dsp:cNvSpPr/>
      </dsp:nvSpPr>
      <dsp:spPr>
        <a:xfrm rot="5400000">
          <a:off x="6368974" y="-135329"/>
          <a:ext cx="1153749" cy="11406700"/>
        </a:xfrm>
        <a:prstGeom prst="round2SameRect">
          <a:avLst/>
        </a:prstGeom>
        <a:solidFill>
          <a:srgbClr val="00A18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Fira Sans" panose="020B0503050000020004" pitchFamily="34" charset="0"/>
            </a:rPr>
            <a:t>   Environmental aspects are governed by The Environmental Conservation Act (amendment) 2010 and the Environmental Conservation Rules, 2023</a:t>
          </a:r>
        </a:p>
      </dsp:txBody>
      <dsp:txXfrm rot="-5400000">
        <a:off x="1242499" y="5047467"/>
        <a:ext cx="11350379" cy="1041107"/>
      </dsp:txXfrm>
    </dsp:sp>
    <dsp:sp modelId="{72E5B65B-09CD-4705-AC34-68A252433670}">
      <dsp:nvSpPr>
        <dsp:cNvPr id="0" name=""/>
        <dsp:cNvSpPr/>
      </dsp:nvSpPr>
      <dsp:spPr>
        <a:xfrm rot="5400000">
          <a:off x="-266249" y="6919641"/>
          <a:ext cx="1774999" cy="1242499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Informal Roman" panose="030604020304060B0204" pitchFamily="66" charset="0"/>
            </a:rPr>
            <a:t>◊</a:t>
          </a:r>
          <a:endParaRPr lang="en-US" sz="4000" b="1" kern="1200" dirty="0">
            <a:solidFill>
              <a:schemeClr val="tx1"/>
            </a:solidFill>
          </a:endParaRPr>
        </a:p>
      </dsp:txBody>
      <dsp:txXfrm rot="-5400000">
        <a:off x="2" y="7274641"/>
        <a:ext cx="1242499" cy="532500"/>
      </dsp:txXfrm>
    </dsp:sp>
    <dsp:sp modelId="{50078825-FC97-40BE-843F-4C2FCE39322E}">
      <dsp:nvSpPr>
        <dsp:cNvPr id="0" name=""/>
        <dsp:cNvSpPr/>
      </dsp:nvSpPr>
      <dsp:spPr>
        <a:xfrm rot="5400000">
          <a:off x="6368974" y="1526916"/>
          <a:ext cx="1153749" cy="11406700"/>
        </a:xfrm>
        <a:prstGeom prst="round2SameRect">
          <a:avLst/>
        </a:prstGeom>
        <a:solidFill>
          <a:srgbClr val="00A18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300" kern="1200" dirty="0">
              <a:solidFill>
                <a:schemeClr val="bg1"/>
              </a:solidFill>
              <a:latin typeface="Fira Sans" panose="020B0503050000020004" pitchFamily="34" charset="0"/>
            </a:rPr>
            <a:t>   </a:t>
          </a:r>
          <a:r>
            <a:rPr lang="en-US" sz="2400" kern="1200" dirty="0">
              <a:solidFill>
                <a:schemeClr val="bg1"/>
              </a:solidFill>
              <a:latin typeface="Fira Sans" panose="020B0503050000020004" pitchFamily="34" charset="0"/>
            </a:rPr>
            <a:t>The Department of Environment (DoE), operating under the Ministry of Environment and Forest, serves as the regulatory authority responsible for enforcing the ECA’2010 and ECR’2023</a:t>
          </a:r>
          <a:r>
            <a:rPr lang="en-US" sz="2300" kern="1200" dirty="0">
              <a:solidFill>
                <a:schemeClr val="bg1"/>
              </a:solidFill>
              <a:latin typeface="Fira Sans" panose="020B0503050000020004" pitchFamily="34" charset="0"/>
            </a:rPr>
            <a:t>.</a:t>
          </a:r>
        </a:p>
      </dsp:txBody>
      <dsp:txXfrm rot="-5400000">
        <a:off x="1242499" y="6709713"/>
        <a:ext cx="11350379" cy="10411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E27A6-02B2-43A3-AED9-5900FAC5821F}">
      <dsp:nvSpPr>
        <dsp:cNvPr id="0" name=""/>
        <dsp:cNvSpPr/>
      </dsp:nvSpPr>
      <dsp:spPr>
        <a:xfrm>
          <a:off x="0" y="2252662"/>
          <a:ext cx="4095749" cy="2047874"/>
        </a:xfrm>
        <a:prstGeom prst="roundRect">
          <a:avLst>
            <a:gd name="adj" fmla="val 10000"/>
          </a:avLst>
        </a:prstGeom>
        <a:solidFill>
          <a:srgbClr val="00465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3600" b="0" i="0" u="none" strike="noStrike" kern="1200" cap="none" spc="-63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" panose="020B0503050000020004" pitchFamily="34" charset="0"/>
              <a:ea typeface="+mn-ea"/>
              <a:cs typeface="+mn-cs"/>
            </a:rPr>
            <a:t>Identification </a:t>
          </a:r>
          <a:r>
            <a:rPr lang="en-US" sz="3600" kern="1200" dirty="0">
              <a:solidFill>
                <a:schemeClr val="bg1"/>
              </a:solidFill>
              <a:latin typeface="Fira Sans" panose="020B0503050000020004" pitchFamily="34" charset="0"/>
            </a:rPr>
            <a:t>of Potential Impacts</a:t>
          </a: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/>
              </a:solidFill>
              <a:latin typeface="Fira Sans" panose="020B0503050000020004" pitchFamily="34" charset="0"/>
            </a:rPr>
            <a:t>&amp; Mitigation</a:t>
          </a:r>
        </a:p>
      </dsp:txBody>
      <dsp:txXfrm>
        <a:off x="59980" y="2312642"/>
        <a:ext cx="3975789" cy="1927914"/>
      </dsp:txXfrm>
    </dsp:sp>
    <dsp:sp modelId="{66C047E9-2CA7-4C8A-9A86-9C898ABCDDDA}">
      <dsp:nvSpPr>
        <dsp:cNvPr id="0" name=""/>
        <dsp:cNvSpPr/>
      </dsp:nvSpPr>
      <dsp:spPr>
        <a:xfrm rot="17869668">
          <a:off x="3345086" y="2003402"/>
          <a:ext cx="2815776" cy="56250"/>
        </a:xfrm>
        <a:custGeom>
          <a:avLst/>
          <a:gdLst/>
          <a:ahLst/>
          <a:cxnLst/>
          <a:rect l="0" t="0" r="0" b="0"/>
          <a:pathLst>
            <a:path>
              <a:moveTo>
                <a:pt x="0" y="28125"/>
              </a:moveTo>
              <a:lnTo>
                <a:pt x="2815776" y="281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682580" y="1961133"/>
        <a:ext cx="140788" cy="140788"/>
      </dsp:txXfrm>
    </dsp:sp>
    <dsp:sp modelId="{271CC0DA-F6E9-4630-9A9C-472DF0A54B1C}">
      <dsp:nvSpPr>
        <dsp:cNvPr id="0" name=""/>
        <dsp:cNvSpPr/>
      </dsp:nvSpPr>
      <dsp:spPr>
        <a:xfrm>
          <a:off x="5410199" y="369180"/>
          <a:ext cx="4095749" cy="834550"/>
        </a:xfrm>
        <a:prstGeom prst="roundRect">
          <a:avLst>
            <a:gd name="adj" fmla="val 10000"/>
          </a:avLst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Medium"/>
              <a:ea typeface="+mn-ea"/>
              <a:cs typeface="+mn-cs"/>
            </a:rPr>
            <a:t>Pre-Construction Stage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434642" y="393623"/>
        <a:ext cx="4046863" cy="785664"/>
      </dsp:txXfrm>
    </dsp:sp>
    <dsp:sp modelId="{B46FAADE-0A83-4E41-9A24-70799B90B719}">
      <dsp:nvSpPr>
        <dsp:cNvPr id="0" name=""/>
        <dsp:cNvSpPr/>
      </dsp:nvSpPr>
      <dsp:spPr>
        <a:xfrm rot="221533">
          <a:off x="4094361" y="3291546"/>
          <a:ext cx="1337704" cy="56250"/>
        </a:xfrm>
        <a:custGeom>
          <a:avLst/>
          <a:gdLst/>
          <a:ahLst/>
          <a:cxnLst/>
          <a:rect l="0" t="0" r="0" b="0"/>
          <a:pathLst>
            <a:path>
              <a:moveTo>
                <a:pt x="0" y="28125"/>
              </a:moveTo>
              <a:lnTo>
                <a:pt x="1337704" y="281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29771" y="3286229"/>
        <a:ext cx="66885" cy="66885"/>
      </dsp:txXfrm>
    </dsp:sp>
    <dsp:sp modelId="{44435EB6-535F-4B61-9D4F-EE538A3B7D73}">
      <dsp:nvSpPr>
        <dsp:cNvPr id="0" name=""/>
        <dsp:cNvSpPr/>
      </dsp:nvSpPr>
      <dsp:spPr>
        <a:xfrm>
          <a:off x="5430677" y="3016837"/>
          <a:ext cx="4095749" cy="691813"/>
        </a:xfrm>
        <a:prstGeom prst="roundRect">
          <a:avLst>
            <a:gd name="adj" fmla="val 10000"/>
          </a:avLst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Medium"/>
              <a:ea typeface="+mn-ea"/>
              <a:cs typeface="+mn-cs"/>
            </a:rPr>
            <a:t>Construction Phase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450940" y="3037100"/>
        <a:ext cx="4055223" cy="651287"/>
      </dsp:txXfrm>
    </dsp:sp>
    <dsp:sp modelId="{900E0C6F-1E7E-46CA-ACFA-E7EB1CC184E9}">
      <dsp:nvSpPr>
        <dsp:cNvPr id="0" name=""/>
        <dsp:cNvSpPr/>
      </dsp:nvSpPr>
      <dsp:spPr>
        <a:xfrm rot="3819222">
          <a:off x="3259223" y="4596242"/>
          <a:ext cx="3007980" cy="56250"/>
        </a:xfrm>
        <a:custGeom>
          <a:avLst/>
          <a:gdLst/>
          <a:ahLst/>
          <a:cxnLst/>
          <a:rect l="0" t="0" r="0" b="0"/>
          <a:pathLst>
            <a:path>
              <a:moveTo>
                <a:pt x="0" y="28125"/>
              </a:moveTo>
              <a:lnTo>
                <a:pt x="3007980" y="281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688014" y="4549168"/>
        <a:ext cx="150399" cy="150399"/>
      </dsp:txXfrm>
    </dsp:sp>
    <dsp:sp modelId="{000D08F2-D244-43DA-B4D8-D21F3225FCE7}">
      <dsp:nvSpPr>
        <dsp:cNvPr id="0" name=""/>
        <dsp:cNvSpPr/>
      </dsp:nvSpPr>
      <dsp:spPr>
        <a:xfrm>
          <a:off x="5430677" y="5619665"/>
          <a:ext cx="4095749" cy="704940"/>
        </a:xfrm>
        <a:prstGeom prst="roundRect">
          <a:avLst>
            <a:gd name="adj" fmla="val 10000"/>
          </a:avLst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Medium"/>
              <a:ea typeface="+mn-ea"/>
              <a:cs typeface="+mn-cs"/>
            </a:rPr>
            <a:t>Operational Phase</a:t>
          </a:r>
          <a:endParaRPr kumimoji="0" lang="en-US" sz="2800" b="0" i="0" u="none" strike="noStrike" kern="1200" cap="none" spc="0" normalizeH="0" baseline="0" noProof="0" dirty="0">
            <a:ln>
              <a:noFill/>
            </a:ln>
            <a:solidFill>
              <a:srgbClr val="2F5F98"/>
            </a:solidFill>
            <a:effectLst/>
            <a:uLnTx/>
            <a:uFillTx/>
            <a:latin typeface="Fira Sans Medium"/>
            <a:ea typeface="+mn-ea"/>
            <a:cs typeface="+mn-cs"/>
          </a:endParaRPr>
        </a:p>
      </dsp:txBody>
      <dsp:txXfrm>
        <a:off x="5451324" y="5640312"/>
        <a:ext cx="4054455" cy="6636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9BAC7-0AD0-460C-A567-E85198B71484}">
      <dsp:nvSpPr>
        <dsp:cNvPr id="0" name=""/>
        <dsp:cNvSpPr/>
      </dsp:nvSpPr>
      <dsp:spPr>
        <a:xfrm>
          <a:off x="1461072" y="1451670"/>
          <a:ext cx="3114322" cy="2696382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09AA5-BBFF-4F4B-A349-B88278180237}">
      <dsp:nvSpPr>
        <dsp:cNvPr id="0" name=""/>
        <dsp:cNvSpPr/>
      </dsp:nvSpPr>
      <dsp:spPr>
        <a:xfrm>
          <a:off x="325221" y="1421612"/>
          <a:ext cx="4053337" cy="3505987"/>
        </a:xfrm>
        <a:prstGeom prst="hexagon">
          <a:avLst>
            <a:gd name="adj" fmla="val 28570"/>
            <a:gd name="vf" fmla="val 115470"/>
          </a:avLst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Benefit</a:t>
          </a:r>
        </a:p>
      </dsp:txBody>
      <dsp:txXfrm>
        <a:off x="996886" y="2002577"/>
        <a:ext cx="2710007" cy="2344057"/>
      </dsp:txXfrm>
    </dsp:sp>
    <dsp:sp modelId="{1AE04504-B1AD-46B6-84E9-7BB2416ACFCD}">
      <dsp:nvSpPr>
        <dsp:cNvPr id="0" name=""/>
        <dsp:cNvSpPr/>
      </dsp:nvSpPr>
      <dsp:spPr>
        <a:xfrm>
          <a:off x="3744908" y="0"/>
          <a:ext cx="3321269" cy="2873283"/>
        </a:xfrm>
        <a:prstGeom prst="hexagon">
          <a:avLst>
            <a:gd name="adj" fmla="val 28570"/>
            <a:gd name="vf" fmla="val 115470"/>
          </a:avLst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Cost</a:t>
          </a:r>
        </a:p>
      </dsp:txBody>
      <dsp:txXfrm>
        <a:off x="4295313" y="476164"/>
        <a:ext cx="2220459" cy="19209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9BAC7-0AD0-460C-A567-E85198B71484}">
      <dsp:nvSpPr>
        <dsp:cNvPr id="0" name=""/>
        <dsp:cNvSpPr/>
      </dsp:nvSpPr>
      <dsp:spPr>
        <a:xfrm>
          <a:off x="1461072" y="1451670"/>
          <a:ext cx="3114322" cy="2696382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09AA5-BBFF-4F4B-A349-B88278180237}">
      <dsp:nvSpPr>
        <dsp:cNvPr id="0" name=""/>
        <dsp:cNvSpPr/>
      </dsp:nvSpPr>
      <dsp:spPr>
        <a:xfrm>
          <a:off x="325221" y="1421612"/>
          <a:ext cx="4053337" cy="3505987"/>
        </a:xfrm>
        <a:prstGeom prst="hexagon">
          <a:avLst>
            <a:gd name="adj" fmla="val 28570"/>
            <a:gd name="vf" fmla="val 115470"/>
          </a:avLst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Benefit</a:t>
          </a:r>
        </a:p>
      </dsp:txBody>
      <dsp:txXfrm>
        <a:off x="996886" y="2002577"/>
        <a:ext cx="2710007" cy="2344057"/>
      </dsp:txXfrm>
    </dsp:sp>
    <dsp:sp modelId="{1AE04504-B1AD-46B6-84E9-7BB2416ACFCD}">
      <dsp:nvSpPr>
        <dsp:cNvPr id="0" name=""/>
        <dsp:cNvSpPr/>
      </dsp:nvSpPr>
      <dsp:spPr>
        <a:xfrm>
          <a:off x="3744908" y="0"/>
          <a:ext cx="3321269" cy="2873283"/>
        </a:xfrm>
        <a:prstGeom prst="hexagon">
          <a:avLst>
            <a:gd name="adj" fmla="val 28570"/>
            <a:gd name="vf" fmla="val 115470"/>
          </a:avLst>
        </a:prstGeom>
        <a:solidFill>
          <a:srgbClr val="00A1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Cost</a:t>
          </a:r>
        </a:p>
      </dsp:txBody>
      <dsp:txXfrm>
        <a:off x="4295313" y="476164"/>
        <a:ext cx="2220459" cy="192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583A00-4B93-E216-840B-DD70F5816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5B633-96EA-2D33-92E2-AE171188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592A9-F551-49FA-831B-AB68C126DE8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D8E54-7816-77AD-55CD-0C84079DAF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8D219-717A-32EA-B0EE-65357CFDF2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01C5-C8D3-4046-95A7-5855ABB35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1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D45E7-D996-472A-A316-AC1E60441E9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E77D-16C4-4700-BEC3-EF9F8571F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01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E77D-16C4-4700-BEC3-EF9F8571F0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88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E77D-16C4-4700-BEC3-EF9F8571F0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9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E77D-16C4-4700-BEC3-EF9F8571F0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84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E77D-16C4-4700-BEC3-EF9F8571F0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4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E77D-16C4-4700-BEC3-EF9F8571F0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73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FE985-8EE6-4380-8A6E-0DC2554B44F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2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69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25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7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93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7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7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7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1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68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3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9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285820" y="1683720"/>
            <a:ext cx="13715460" cy="35807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buNone/>
              <a:defRPr/>
            </a:lvl1pPr>
          </a:lstStyle>
          <a:p>
            <a:pPr indent="0">
              <a:buNone/>
            </a:pPr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914220" y="2406780"/>
            <a:ext cx="1645866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endParaRPr lang="en-US" sz="4800" b="0" strike="noStrike" spc="-2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639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06600" y="9197975"/>
            <a:ext cx="3581400" cy="1127125"/>
          </a:xfrm>
        </p:spPr>
        <p:txBody>
          <a:bodyPr/>
          <a:lstStyle/>
          <a:p>
            <a:endParaRPr lang="en-US" dirty="0"/>
          </a:p>
          <a:p>
            <a:fld id="{B6F15528-21DE-4FAA-801E-634DDDAF4B2B}" type="slidenum">
              <a:rPr lang="en-US" smtClean="0">
                <a:latin typeface="Fira Sans Bold" panose="020B0803050000020004" charset="0"/>
              </a:rPr>
              <a:pPr/>
              <a:t>‹#›</a:t>
            </a:fld>
            <a:endParaRPr lang="en-US" dirty="0">
              <a:latin typeface="Fira Sans Bold" panose="020B080305000002000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16000" y="8648700"/>
            <a:ext cx="3581400" cy="1127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rgbClr val="A4E473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4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122944" y="7035127"/>
            <a:ext cx="4183856" cy="3251874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19175"/>
            <a:ext cx="12228508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 dirty="0">
                <a:solidFill>
                  <a:srgbClr val="000000"/>
                </a:solidFill>
                <a:latin typeface="Fira Sans Bold"/>
              </a:rPr>
              <a:t>Comprehensive Redevelopment Project for Mohammadpur Government High School: Enhancing Academic Infrastructure and Sustainability</a:t>
            </a:r>
          </a:p>
          <a:p>
            <a:pPr>
              <a:lnSpc>
                <a:spcPts val="9600"/>
              </a:lnSpc>
            </a:pPr>
            <a:endParaRPr lang="en-US" sz="4799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" y="6438900"/>
            <a:ext cx="6763443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Fira Sans"/>
              </a:rPr>
              <a:t> 1804165 - </a:t>
            </a:r>
            <a:r>
              <a:rPr lang="en-US" sz="2799" dirty="0" err="1">
                <a:solidFill>
                  <a:srgbClr val="000000"/>
                </a:solidFill>
                <a:latin typeface="Fira Sans"/>
              </a:rPr>
              <a:t>Shoeb</a:t>
            </a:r>
            <a:r>
              <a:rPr lang="en-US" sz="2799" dirty="0">
                <a:solidFill>
                  <a:srgbClr val="000000"/>
                </a:solidFill>
                <a:latin typeface="Fira Sans"/>
              </a:rPr>
              <a:t> Ahmad </a:t>
            </a:r>
            <a:r>
              <a:rPr lang="en-US" sz="2799" dirty="0" err="1">
                <a:solidFill>
                  <a:srgbClr val="000000"/>
                </a:solidFill>
                <a:latin typeface="Fira Sans"/>
              </a:rPr>
              <a:t>Tanim</a:t>
            </a:r>
            <a:endParaRPr lang="en-US" sz="2799" dirty="0">
              <a:solidFill>
                <a:srgbClr val="000000"/>
              </a:solidFill>
              <a:latin typeface="Fira Sans"/>
            </a:endParaRPr>
          </a:p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Fira Sans"/>
              </a:rPr>
              <a:t> 1804173 - SM </a:t>
            </a:r>
            <a:r>
              <a:rPr lang="en-US" sz="2799" dirty="0" err="1">
                <a:solidFill>
                  <a:srgbClr val="000000"/>
                </a:solidFill>
                <a:latin typeface="Fira Sans"/>
              </a:rPr>
              <a:t>Nahian</a:t>
            </a:r>
            <a:r>
              <a:rPr lang="en-US" sz="2799" dirty="0">
                <a:solidFill>
                  <a:srgbClr val="000000"/>
                </a:solidFill>
                <a:latin typeface="Fira Sans"/>
              </a:rPr>
              <a:t> Al </a:t>
            </a:r>
            <a:r>
              <a:rPr lang="en-US" sz="2799" dirty="0" err="1">
                <a:solidFill>
                  <a:srgbClr val="000000"/>
                </a:solidFill>
                <a:latin typeface="Fira Sans"/>
              </a:rPr>
              <a:t>Wasi</a:t>
            </a:r>
            <a:r>
              <a:rPr lang="en-US" sz="2799" dirty="0">
                <a:solidFill>
                  <a:srgbClr val="000000"/>
                </a:solidFill>
                <a:latin typeface="Fira Sans"/>
              </a:rPr>
              <a:t> (GL)</a:t>
            </a:r>
          </a:p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Fira Sans"/>
              </a:rPr>
              <a:t> 1804176 – Abu Naser Khan</a:t>
            </a:r>
          </a:p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Fira Sans"/>
              </a:rPr>
              <a:t> 1804177 - Muhammed </a:t>
            </a:r>
            <a:r>
              <a:rPr lang="en-US" sz="2799" dirty="0" err="1">
                <a:solidFill>
                  <a:srgbClr val="000000"/>
                </a:solidFill>
                <a:latin typeface="Fira Sans"/>
              </a:rPr>
              <a:t>Yeasin</a:t>
            </a:r>
            <a:r>
              <a:rPr lang="en-US" sz="2799" dirty="0">
                <a:solidFill>
                  <a:srgbClr val="000000"/>
                </a:solidFill>
                <a:latin typeface="Fira Sans"/>
              </a:rPr>
              <a:t> Arafat     </a:t>
            </a:r>
          </a:p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Fira Sans"/>
              </a:rPr>
              <a:t> 1804179 - Shamim Azad Bakul</a:t>
            </a:r>
          </a:p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Fira Sans"/>
              </a:rPr>
              <a:t> 1804180 – Samiha Tasneem (DGL)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456356F0-0C14-0481-14E1-0D5F3D232412}"/>
              </a:ext>
            </a:extLst>
          </p:cNvPr>
          <p:cNvSpPr txBox="1"/>
          <p:nvPr/>
        </p:nvSpPr>
        <p:spPr>
          <a:xfrm>
            <a:off x="838201" y="4457700"/>
            <a:ext cx="7315200" cy="1555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400" dirty="0">
                <a:solidFill>
                  <a:srgbClr val="00604E"/>
                </a:solidFill>
                <a:latin typeface="Fira Sans Medium"/>
              </a:rPr>
              <a:t>C2 Group- 3</a:t>
            </a:r>
            <a:endParaRPr kumimoji="0" lang="en-US" sz="10400" b="0" i="0" u="none" strike="noStrike" kern="1200" cap="none" spc="0" normalizeH="0" baseline="0" noProof="0" dirty="0">
              <a:ln>
                <a:noFill/>
              </a:ln>
              <a:solidFill>
                <a:srgbClr val="00604E"/>
              </a:solidFill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77D4EA8-28F3-411F-94E0-A9171C55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A3F06B-CAA9-4EAB-9328-CFC24347D839}"/>
              </a:ext>
            </a:extLst>
          </p:cNvPr>
          <p:cNvGrpSpPr/>
          <p:nvPr/>
        </p:nvGrpSpPr>
        <p:grpSpPr>
          <a:xfrm rot="-10800000">
            <a:off x="17683173" y="310137"/>
            <a:ext cx="1153016" cy="1153016"/>
            <a:chOff x="0" y="0"/>
            <a:chExt cx="6350000" cy="635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FE4272-2E17-45FA-907A-0E980B89980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8033608" y="9572018"/>
            <a:ext cx="621302" cy="62130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495D0266-1FF7-4264-B06C-0BE5D4BA4D31}"/>
              </a:ext>
            </a:extLst>
          </p:cNvPr>
          <p:cNvGrpSpPr/>
          <p:nvPr/>
        </p:nvGrpSpPr>
        <p:grpSpPr>
          <a:xfrm>
            <a:off x="568804" y="1790700"/>
            <a:ext cx="207911" cy="207911"/>
            <a:chOff x="0" y="0"/>
            <a:chExt cx="6350000" cy="63500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E5E8510-7B17-47DF-A8F4-716A618526B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F179533B-9088-4F85-9FDE-1419F5216711}"/>
              </a:ext>
            </a:extLst>
          </p:cNvPr>
          <p:cNvSpPr txBox="1"/>
          <p:nvPr/>
        </p:nvSpPr>
        <p:spPr>
          <a:xfrm>
            <a:off x="1098042" y="1181100"/>
            <a:ext cx="28194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pen Sans"/>
              </a:rPr>
              <a:t>The Final Plan Layout</a:t>
            </a:r>
          </a:p>
          <a:p>
            <a:pPr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pen Sans"/>
              </a:rPr>
              <a:t>(Chosen)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E33908F4-3C66-4A1E-9A2C-B190BDEBF1C7}"/>
              </a:ext>
            </a:extLst>
          </p:cNvPr>
          <p:cNvSpPr txBox="1"/>
          <p:nvPr/>
        </p:nvSpPr>
        <p:spPr>
          <a:xfrm>
            <a:off x="645004" y="3009900"/>
            <a:ext cx="4601042" cy="6158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Enhanced Student Capacity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Aesthetic Consideration &amp; View optimization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Utilization of GF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Enhanced Classroom &amp; Labs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Amplified Auditorium Capacity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Ample Washroom Facilities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Better Parking facility</a:t>
            </a:r>
          </a:p>
          <a:p>
            <a:pPr marL="342900" indent="-3429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342900" indent="-3429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+mj-lt"/>
              <a:buAutoNum type="arabicPeriod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CA5AA253-9F67-41D4-93C9-C4FAEEABCE91}"/>
              </a:ext>
            </a:extLst>
          </p:cNvPr>
          <p:cNvGrpSpPr/>
          <p:nvPr/>
        </p:nvGrpSpPr>
        <p:grpSpPr>
          <a:xfrm rot="-10800000">
            <a:off x="5099408" y="9161787"/>
            <a:ext cx="1153016" cy="1153016"/>
            <a:chOff x="0" y="0"/>
            <a:chExt cx="6350000" cy="6350000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9FEEE18-C998-4A3D-A5A6-1B49D87F7CF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E927502B-3999-45EF-BFA9-43A1518E1BCE}"/>
              </a:ext>
            </a:extLst>
          </p:cNvPr>
          <p:cNvGrpSpPr/>
          <p:nvPr/>
        </p:nvGrpSpPr>
        <p:grpSpPr>
          <a:xfrm rot="-10800000">
            <a:off x="5256722" y="533113"/>
            <a:ext cx="621302" cy="621302"/>
            <a:chOff x="0" y="0"/>
            <a:chExt cx="6350000" cy="63500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DD2DC49-FA66-4306-BED8-C9C90A79893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id="2" name="TextBox 4">
            <a:extLst>
              <a:ext uri="{FF2B5EF4-FFF2-40B4-BE49-F238E27FC236}">
                <a16:creationId xmlns:a16="http://schemas.microsoft.com/office/drawing/2014/main" id="{D3277B38-A32C-3101-249C-F0CFE84454EA}"/>
              </a:ext>
            </a:extLst>
          </p:cNvPr>
          <p:cNvSpPr txBox="1"/>
          <p:nvPr/>
        </p:nvSpPr>
        <p:spPr>
          <a:xfrm>
            <a:off x="8534400" y="25179"/>
            <a:ext cx="74676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A4E473"/>
                </a:solidFill>
                <a:latin typeface="Fira Sans Medium"/>
              </a:rPr>
              <a:t>Analysis of Alternatives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338B9-A803-4F12-A7B0-682026A9F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2" r="5357" b="17897"/>
          <a:stretch/>
        </p:blipFill>
        <p:spPr>
          <a:xfrm>
            <a:off x="5567373" y="851179"/>
            <a:ext cx="12649200" cy="9067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E7D1F-FDD9-4134-B4FF-5E850D91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6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A3F06B-CAA9-4EAB-9328-CFC24347D839}"/>
              </a:ext>
            </a:extLst>
          </p:cNvPr>
          <p:cNvGrpSpPr/>
          <p:nvPr/>
        </p:nvGrpSpPr>
        <p:grpSpPr>
          <a:xfrm rot="-10800000">
            <a:off x="15416223" y="1884451"/>
            <a:ext cx="1153016" cy="1153016"/>
            <a:chOff x="0" y="0"/>
            <a:chExt cx="6350000" cy="635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FE4272-2E17-45FA-907A-0E980B89980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5623012" y="8543527"/>
            <a:ext cx="621302" cy="62130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CA5AA253-9F67-41D4-93C9-C4FAEEABCE91}"/>
              </a:ext>
            </a:extLst>
          </p:cNvPr>
          <p:cNvGrpSpPr/>
          <p:nvPr/>
        </p:nvGrpSpPr>
        <p:grpSpPr>
          <a:xfrm rot="-10800000">
            <a:off x="1747591" y="8271594"/>
            <a:ext cx="1153016" cy="1153016"/>
            <a:chOff x="0" y="0"/>
            <a:chExt cx="6350000" cy="6350000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9FEEE18-C998-4A3D-A5A6-1B49D87F7CF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E927502B-3999-45EF-BFA9-43A1518E1BCE}"/>
              </a:ext>
            </a:extLst>
          </p:cNvPr>
          <p:cNvGrpSpPr/>
          <p:nvPr/>
        </p:nvGrpSpPr>
        <p:grpSpPr>
          <a:xfrm rot="-10800000">
            <a:off x="2042280" y="2202903"/>
            <a:ext cx="621302" cy="621302"/>
            <a:chOff x="0" y="0"/>
            <a:chExt cx="6350000" cy="63500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DD2DC49-FA66-4306-BED8-C9C90A79893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56CC3A-4D28-4C54-BE8E-363A21CF6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84047"/>
              </p:ext>
            </p:extLst>
          </p:nvPr>
        </p:nvGraphicFramePr>
        <p:xfrm>
          <a:off x="2352931" y="2541988"/>
          <a:ext cx="13639800" cy="62837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13285">
                  <a:extLst>
                    <a:ext uri="{9D8B030D-6E8A-4147-A177-3AD203B41FA5}">
                      <a16:colId xmlns:a16="http://schemas.microsoft.com/office/drawing/2014/main" val="207316705"/>
                    </a:ext>
                  </a:extLst>
                </a:gridCol>
                <a:gridCol w="1772112">
                  <a:extLst>
                    <a:ext uri="{9D8B030D-6E8A-4147-A177-3AD203B41FA5}">
                      <a16:colId xmlns:a16="http://schemas.microsoft.com/office/drawing/2014/main" val="1185121083"/>
                    </a:ext>
                  </a:extLst>
                </a:gridCol>
                <a:gridCol w="1911696">
                  <a:extLst>
                    <a:ext uri="{9D8B030D-6E8A-4147-A177-3AD203B41FA5}">
                      <a16:colId xmlns:a16="http://schemas.microsoft.com/office/drawing/2014/main" val="913870394"/>
                    </a:ext>
                  </a:extLst>
                </a:gridCol>
                <a:gridCol w="3542707">
                  <a:extLst>
                    <a:ext uri="{9D8B030D-6E8A-4147-A177-3AD203B41FA5}">
                      <a16:colId xmlns:a16="http://schemas.microsoft.com/office/drawing/2014/main" val="618147489"/>
                    </a:ext>
                  </a:extLst>
                </a:gridCol>
              </a:tblGrid>
              <a:tr h="8529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Factors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Fira Sans" panose="020B0503050000020004" pitchFamily="34" charset="0"/>
                        </a:rPr>
                        <a:t>Layout 1</a:t>
                      </a:r>
                      <a:endParaRPr lang="en-US" sz="1400" b="1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Fira Sans" panose="020B0503050000020004" pitchFamily="34" charset="0"/>
                        </a:rPr>
                        <a:t>Layout 2</a:t>
                      </a:r>
                      <a:endParaRPr lang="en-US" sz="1400" b="1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Fira Sans" panose="020B0503050000020004" pitchFamily="34" charset="0"/>
                        </a:rPr>
                        <a:t>Layout 3</a:t>
                      </a:r>
                      <a:endParaRPr lang="en-US" sz="1400" b="1" kern="100" dirty="0">
                        <a:effectLst/>
                        <a:latin typeface="Fira Sans" panose="020B0503050000020004" pitchFamily="34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Fira Sans" panose="020B0503050000020004" pitchFamily="34" charset="0"/>
                        </a:rPr>
                        <a:t>(Selected Layout)</a:t>
                      </a:r>
                      <a:endParaRPr lang="en-US" sz="1400" b="1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09440"/>
                  </a:ext>
                </a:extLst>
              </a:tr>
              <a:tr h="403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Enhanced Student Capacity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64520"/>
                  </a:ext>
                </a:extLst>
              </a:tr>
              <a:tr h="403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Amplified Auditorium Capacity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504D"/>
                          </a:solidFill>
                          <a:effectLst/>
                          <a:uLnTx/>
                          <a:uFillTx/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×</a:t>
                      </a:r>
                      <a:endParaRPr kumimoji="0" lang="en-US" sz="24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C0504D"/>
                        </a:solidFill>
                        <a:effectLst/>
                        <a:uLnTx/>
                        <a:uFillTx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116842"/>
                  </a:ext>
                </a:extLst>
              </a:tr>
              <a:tr h="403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Enhanced Classrooms and Labs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895130"/>
                  </a:ext>
                </a:extLst>
              </a:tr>
              <a:tr h="403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Utilization of The Floor Area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90467"/>
                  </a:ext>
                </a:extLst>
              </a:tr>
              <a:tr h="403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Ample Washroom Facilities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504D"/>
                          </a:solidFill>
                          <a:effectLst/>
                          <a:uLnTx/>
                          <a:uFillTx/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×</a:t>
                      </a:r>
                      <a:endParaRPr kumimoji="0" lang="en-US" sz="24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C0504D"/>
                        </a:solidFill>
                        <a:effectLst/>
                        <a:uLnTx/>
                        <a:uFillTx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38198"/>
                  </a:ext>
                </a:extLst>
              </a:tr>
              <a:tr h="5600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Aesthetic Consideration &amp; View Optimization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 dirty="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4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90862"/>
                  </a:ext>
                </a:extLst>
              </a:tr>
              <a:tr h="403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Better Parking Facilities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 dirty="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039"/>
                  </a:ext>
                </a:extLst>
              </a:tr>
              <a:tr h="8529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Corridor View Towards Football Field &amp; Not Geneva Camp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757506"/>
                  </a:ext>
                </a:extLst>
              </a:tr>
              <a:tr h="5720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Teacher’s Room Location in A Place Where No Disturbance Will Occur.</a:t>
                      </a:r>
                      <a:endParaRPr lang="en-US" sz="1400" b="1" kern="10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504D"/>
                          </a:solidFill>
                          <a:effectLst/>
                          <a:uLnTx/>
                          <a:uFillTx/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×</a:t>
                      </a:r>
                      <a:endParaRPr kumimoji="0" lang="en-US" sz="24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C0504D"/>
                        </a:solidFill>
                        <a:effectLst/>
                        <a:uLnTx/>
                        <a:uFillTx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56831"/>
                  </a:ext>
                </a:extLst>
              </a:tr>
              <a:tr h="403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  <a:latin typeface="Fira Sans" panose="020B0503050000020004" pitchFamily="34" charset="0"/>
                        </a:rPr>
                        <a:t>Stairs Positions in Entrances.</a:t>
                      </a:r>
                      <a:endParaRPr lang="en-US" sz="1400" b="1" kern="100" dirty="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solidFill>
                            <a:schemeClr val="accent2"/>
                          </a:solidFill>
                          <a:effectLst/>
                          <a:latin typeface="Fira Sans" panose="020B0503050000020004" pitchFamily="34" charset="0"/>
                        </a:rPr>
                        <a:t>×</a:t>
                      </a:r>
                      <a:endParaRPr lang="en-US" sz="2400" b="1" kern="100" dirty="0">
                        <a:solidFill>
                          <a:schemeClr val="accent2"/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504D"/>
                          </a:solidFill>
                          <a:effectLst/>
                          <a:uLnTx/>
                          <a:uFillTx/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×</a:t>
                      </a:r>
                      <a:endParaRPr kumimoji="0" lang="en-US" sz="24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C0504D"/>
                        </a:solidFill>
                        <a:effectLst/>
                        <a:uLnTx/>
                        <a:uFillTx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Fira Sans" panose="020B0503050000020004" pitchFamily="34" charset="0"/>
                        </a:rPr>
                        <a:t>√</a:t>
                      </a:r>
                      <a:endParaRPr lang="en-US" sz="1800" b="1" kern="100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70851"/>
                  </a:ext>
                </a:extLst>
              </a:tr>
            </a:tbl>
          </a:graphicData>
        </a:graphic>
      </p:graphicFrame>
      <p:sp>
        <p:nvSpPr>
          <p:cNvPr id="21" name="TextBox 4">
            <a:extLst>
              <a:ext uri="{FF2B5EF4-FFF2-40B4-BE49-F238E27FC236}">
                <a16:creationId xmlns:a16="http://schemas.microsoft.com/office/drawing/2014/main" id="{894FAA5B-69EB-411D-A57B-B79B9AFFF389}"/>
              </a:ext>
            </a:extLst>
          </p:cNvPr>
          <p:cNvSpPr txBox="1"/>
          <p:nvPr/>
        </p:nvSpPr>
        <p:spPr>
          <a:xfrm>
            <a:off x="4448010" y="1023399"/>
            <a:ext cx="939197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A4E473"/>
                </a:solidFill>
                <a:latin typeface="Fira Sans Medium"/>
              </a:rPr>
              <a:t>Final Analysis of Alternatives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A8952-1083-4AD7-9A54-68711E1E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2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0" y="0"/>
            <a:ext cx="18288000" cy="9105900"/>
          </a:xfrm>
          <a:custGeom>
            <a:avLst/>
            <a:gdLst/>
            <a:ahLst/>
            <a:cxnLst/>
            <a:rect l="l" t="t" r="r" b="b"/>
            <a:pathLst>
              <a:path w="11790829" h="7153986">
                <a:moveTo>
                  <a:pt x="0" y="0"/>
                </a:moveTo>
                <a:lnTo>
                  <a:pt x="11790829" y="0"/>
                </a:lnTo>
                <a:lnTo>
                  <a:pt x="11790829" y="7153986"/>
                </a:lnTo>
                <a:lnTo>
                  <a:pt x="0" y="7153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28800" y="8953500"/>
            <a:ext cx="15087600" cy="116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84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3D Site Model </a:t>
            </a:r>
            <a:r>
              <a:rPr lang="en-US" sz="5400" spc="-84" dirty="0">
                <a:solidFill>
                  <a:srgbClr val="F4F4F4"/>
                </a:solidFill>
                <a:latin typeface="Fira Sans Medium"/>
              </a:rPr>
              <a:t>Using Revit 2024</a:t>
            </a:r>
            <a:endParaRPr kumimoji="0" lang="en-US" sz="5400" b="0" i="0" u="none" strike="noStrike" kern="1200" cap="none" spc="-84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891F0-DA81-4476-98D4-E9916782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8390" y="2707933"/>
            <a:ext cx="2909852" cy="2263443"/>
            <a:chOff x="0" y="0"/>
            <a:chExt cx="665327" cy="517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327" cy="517528"/>
            </a:xfrm>
            <a:custGeom>
              <a:avLst/>
              <a:gdLst/>
              <a:ahLst/>
              <a:cxnLst/>
              <a:rect l="l" t="t" r="r" b="b"/>
              <a:pathLst>
                <a:path w="665327" h="517528">
                  <a:moveTo>
                    <a:pt x="0" y="0"/>
                  </a:moveTo>
                  <a:lnTo>
                    <a:pt x="665327" y="0"/>
                  </a:lnTo>
                  <a:lnTo>
                    <a:pt x="665327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5327" cy="5556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Bold" panose="020B0803050000020004" charset="0"/>
                </a:rPr>
                <a:t>Auditorium</a:t>
              </a:r>
              <a:endPara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Bold" panose="020B080305000002000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984356" y="2707933"/>
            <a:ext cx="2840520" cy="2263443"/>
            <a:chOff x="0" y="0"/>
            <a:chExt cx="649474" cy="5175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9474" cy="517528"/>
            </a:xfrm>
            <a:custGeom>
              <a:avLst/>
              <a:gdLst/>
              <a:ahLst/>
              <a:cxnLst/>
              <a:rect l="l" t="t" r="r" b="b"/>
              <a:pathLst>
                <a:path w="649474" h="517528">
                  <a:moveTo>
                    <a:pt x="0" y="0"/>
                  </a:moveTo>
                  <a:lnTo>
                    <a:pt x="649474" y="0"/>
                  </a:lnTo>
                  <a:lnTo>
                    <a:pt x="649474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49474" cy="5556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Bold"/>
                  <a:ea typeface="+mn-ea"/>
                  <a:cs typeface="+mn-cs"/>
                </a:rPr>
                <a:t>Football Field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9971" y="5359340"/>
            <a:ext cx="2960904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5 floors</a:t>
            </a:r>
          </a:p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43 classrooms accommodating 2752 students</a:t>
            </a:r>
          </a:p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Each classroom measures 40’x30’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48390" y="5359340"/>
            <a:ext cx="2909852" cy="266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 panose="020B0503050000020004" pitchFamily="34" charset="0"/>
              </a:rPr>
              <a:t>125’ x 70’, accommodates 510 students</a:t>
            </a:r>
          </a:p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99" dirty="0">
                <a:solidFill>
                  <a:srgbClr val="F4F4F4"/>
                </a:solidFill>
                <a:latin typeface="Fira Sans" panose="020B0503050000020004" pitchFamily="34" charset="0"/>
              </a:rPr>
              <a:t>F</a:t>
            </a:r>
            <a:r>
              <a:rPr kumimoji="0" lang="en-US" sz="2499" b="0" i="0" u="none" strike="noStrike" kern="1200" cap="none" spc="0" normalizeH="0" baseline="0" noProof="0" dirty="0" err="1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 panose="020B0503050000020004" pitchFamily="34" charset="0"/>
              </a:rPr>
              <a:t>ront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 panose="020B0503050000020004" pitchFamily="34" charset="0"/>
              </a:rPr>
              <a:t> stage measures </a:t>
            </a:r>
          </a:p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 panose="020B0503050000020004" pitchFamily="34" charset="0"/>
              </a:rPr>
              <a:t>      25’ x 61’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9971" y="2707933"/>
            <a:ext cx="2756694" cy="2263443"/>
            <a:chOff x="0" y="0"/>
            <a:chExt cx="630308" cy="5175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0308" cy="517528"/>
            </a:xfrm>
            <a:custGeom>
              <a:avLst/>
              <a:gdLst/>
              <a:ahLst/>
              <a:cxnLst/>
              <a:rect l="l" t="t" r="r" b="b"/>
              <a:pathLst>
                <a:path w="630308" h="517528">
                  <a:moveTo>
                    <a:pt x="0" y="0"/>
                  </a:moveTo>
                  <a:lnTo>
                    <a:pt x="630308" y="0"/>
                  </a:lnTo>
                  <a:lnTo>
                    <a:pt x="630308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30308" cy="5556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Bold"/>
                  <a:ea typeface="+mn-ea"/>
                  <a:cs typeface="+mn-cs"/>
                </a:rPr>
                <a:t>Academic Building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20217" y="2707933"/>
            <a:ext cx="2909852" cy="2263443"/>
            <a:chOff x="0" y="0"/>
            <a:chExt cx="665327" cy="5175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5327" cy="517528"/>
            </a:xfrm>
            <a:custGeom>
              <a:avLst/>
              <a:gdLst/>
              <a:ahLst/>
              <a:cxnLst/>
              <a:rect l="l" t="t" r="r" b="b"/>
              <a:pathLst>
                <a:path w="665327" h="517528">
                  <a:moveTo>
                    <a:pt x="0" y="0"/>
                  </a:moveTo>
                  <a:lnTo>
                    <a:pt x="665327" y="0"/>
                  </a:lnTo>
                  <a:lnTo>
                    <a:pt x="665327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65327" cy="5556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Bold"/>
                  <a:ea typeface="+mn-ea"/>
                  <a:cs typeface="+mn-cs"/>
                </a:rPr>
                <a:t>Parking Area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377326" y="2707933"/>
            <a:ext cx="2996274" cy="2263443"/>
            <a:chOff x="0" y="0"/>
            <a:chExt cx="649474" cy="5175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9474" cy="517528"/>
            </a:xfrm>
            <a:custGeom>
              <a:avLst/>
              <a:gdLst/>
              <a:ahLst/>
              <a:cxnLst/>
              <a:rect l="l" t="t" r="r" b="b"/>
              <a:pathLst>
                <a:path w="649474" h="517528">
                  <a:moveTo>
                    <a:pt x="0" y="0"/>
                  </a:moveTo>
                  <a:lnTo>
                    <a:pt x="649474" y="0"/>
                  </a:lnTo>
                  <a:lnTo>
                    <a:pt x="649474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49474" cy="5556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0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Bold"/>
                  <a:ea typeface="+mn-ea"/>
                  <a:cs typeface="+mn-cs"/>
                </a:rPr>
                <a:t>Basketball Court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520217" y="5359340"/>
            <a:ext cx="290985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 bicycle stands</a:t>
            </a:r>
          </a:p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 bus stand</a:t>
            </a:r>
          </a:p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7 car parking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59119" y="5391090"/>
            <a:ext cx="2909852" cy="176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100’x60’</a:t>
            </a:r>
          </a:p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Adheres to International standards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92044" y="5391090"/>
            <a:ext cx="2909852" cy="176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360’x160’</a:t>
            </a:r>
          </a:p>
          <a:p>
            <a:pPr marL="539749" marR="0" lvl="1" indent="-269875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Adheres to International standards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B56DD0AD-E1FB-4C0E-BD6E-A5C2D5BAFB5E}"/>
              </a:ext>
            </a:extLst>
          </p:cNvPr>
          <p:cNvSpPr txBox="1"/>
          <p:nvPr/>
        </p:nvSpPr>
        <p:spPr>
          <a:xfrm>
            <a:off x="729971" y="214943"/>
            <a:ext cx="459822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A4E473"/>
                </a:solidFill>
                <a:latin typeface="Fira Sans Medium"/>
              </a:rPr>
              <a:t>5 Components of the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0ED48-4C52-4493-8259-AF68B248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D6D8601-2305-46FA-B67C-392B8ACE2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34" y="3089"/>
            <a:ext cx="10025449" cy="1028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9DE16-6CF5-4923-9B6A-6767CADA8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" y="0"/>
            <a:ext cx="8229600" cy="10287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53EF1-A378-4513-906C-F2E37D18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2305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76A818-DCC0-4245-A2CA-F1CD663D6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19630" r="6250" b="19629"/>
          <a:stretch/>
        </p:blipFill>
        <p:spPr>
          <a:xfrm>
            <a:off x="228600" y="114300"/>
            <a:ext cx="14249400" cy="100584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991125DD-4C49-49C8-A4CA-4AC6D5E52D2D}"/>
              </a:ext>
            </a:extLst>
          </p:cNvPr>
          <p:cNvSpPr txBox="1"/>
          <p:nvPr/>
        </p:nvSpPr>
        <p:spPr>
          <a:xfrm>
            <a:off x="14737080" y="4152900"/>
            <a:ext cx="292271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A4E473"/>
                </a:solidFill>
                <a:latin typeface="Fira Sans Medium"/>
              </a:rPr>
              <a:t>Project</a:t>
            </a:r>
          </a:p>
          <a:p>
            <a:pPr algn="ctr"/>
            <a:r>
              <a:rPr lang="en-US" sz="5400" dirty="0">
                <a:solidFill>
                  <a:srgbClr val="A4E473"/>
                </a:solidFill>
                <a:latin typeface="Fira Sans Medium"/>
              </a:rPr>
              <a:t>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35DE4-BE47-4DF1-AE3B-89E42AAD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25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991125DD-4C49-49C8-A4CA-4AC6D5E52D2D}"/>
              </a:ext>
            </a:extLst>
          </p:cNvPr>
          <p:cNvSpPr txBox="1"/>
          <p:nvPr/>
        </p:nvSpPr>
        <p:spPr>
          <a:xfrm>
            <a:off x="15390683" y="3897005"/>
            <a:ext cx="2922717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A4E473"/>
                </a:solidFill>
                <a:latin typeface="Fira Sans Medium"/>
              </a:rPr>
              <a:t>Typical</a:t>
            </a:r>
          </a:p>
          <a:p>
            <a:pPr algn="ctr"/>
            <a:r>
              <a:rPr lang="en-US" sz="5400" dirty="0">
                <a:solidFill>
                  <a:srgbClr val="A4E473"/>
                </a:solidFill>
                <a:latin typeface="Fira Sans Medium"/>
              </a:rPr>
              <a:t>Floor</a:t>
            </a:r>
          </a:p>
          <a:p>
            <a:pPr algn="ctr"/>
            <a:r>
              <a:rPr lang="en-US" sz="5400" dirty="0">
                <a:solidFill>
                  <a:srgbClr val="A4E473"/>
                </a:solidFill>
                <a:latin typeface="Fira Sans Medium"/>
              </a:rPr>
              <a:t>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9EF50-D7AD-4A5B-A147-1098D9F59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416" y="-28489"/>
            <a:ext cx="15530383" cy="10287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65A9E-9469-4D3E-B875-239E229E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64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30589-5478-4321-9228-9C4B538DF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5788"/>
            <a:ext cx="15530384" cy="102870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991125DD-4C49-49C8-A4CA-4AC6D5E52D2D}"/>
              </a:ext>
            </a:extLst>
          </p:cNvPr>
          <p:cNvSpPr txBox="1"/>
          <p:nvPr/>
        </p:nvSpPr>
        <p:spPr>
          <a:xfrm>
            <a:off x="15390683" y="3897005"/>
            <a:ext cx="2922717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A4E473"/>
                </a:solidFill>
                <a:latin typeface="Fira Sans Medium"/>
              </a:rPr>
              <a:t>Typical</a:t>
            </a:r>
          </a:p>
          <a:p>
            <a:pPr algn="ctr"/>
            <a:r>
              <a:rPr lang="en-US" sz="5400" dirty="0">
                <a:solidFill>
                  <a:srgbClr val="A4E473"/>
                </a:solidFill>
                <a:latin typeface="Fira Sans Medium"/>
              </a:rPr>
              <a:t>Floor</a:t>
            </a:r>
          </a:p>
          <a:p>
            <a:pPr algn="ctr"/>
            <a:r>
              <a:rPr lang="en-US" sz="5400" dirty="0">
                <a:solidFill>
                  <a:srgbClr val="A4E473"/>
                </a:solidFill>
                <a:latin typeface="Fira Sans Medium"/>
              </a:rPr>
              <a:t>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4FD1D-E3EC-483E-88B7-E5D1E70F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699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C5A2A46-62D9-4911-BEBF-35FE19906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384258"/>
              </p:ext>
            </p:extLst>
          </p:nvPr>
        </p:nvGraphicFramePr>
        <p:xfrm>
          <a:off x="1295400" y="1465348"/>
          <a:ext cx="16078200" cy="825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9400">
                  <a:extLst>
                    <a:ext uri="{9D8B030D-6E8A-4147-A177-3AD203B41FA5}">
                      <a16:colId xmlns:a16="http://schemas.microsoft.com/office/drawing/2014/main" val="1856029457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181961281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4290247158"/>
                    </a:ext>
                  </a:extLst>
                </a:gridCol>
              </a:tblGrid>
              <a:tr h="10318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Factors</a:t>
                      </a:r>
                    </a:p>
                  </a:txBody>
                  <a:tcP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Old Building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New Building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16013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</a:rPr>
                        <a:t>Floors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34600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</a:rPr>
                        <a:t>Classrooms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45667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</a:rPr>
                        <a:t>Students Accommodation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1350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2752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96338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</a:rPr>
                        <a:t>Labs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Almost in Shut down situation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Modernized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56150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</a:rPr>
                        <a:t>Washroom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3 Urinals and 3 Toilets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7 Urinals and 6 Toilets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562165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</a:rPr>
                        <a:t>Auditorium Accommodation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210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510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32105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</a:rPr>
                        <a:t>Sports Facilities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Football 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ira Sans" panose="020B0503050000020004" pitchFamily="34" charset="0"/>
                        </a:rPr>
                        <a:t>Football Field, Basketball Field &amp; Sports Room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200170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BFBB6CD0-6D01-497E-A45B-D8E0FCB78AED}"/>
              </a:ext>
            </a:extLst>
          </p:cNvPr>
          <p:cNvSpPr txBox="1"/>
          <p:nvPr/>
        </p:nvSpPr>
        <p:spPr>
          <a:xfrm>
            <a:off x="2090655" y="486286"/>
            <a:ext cx="1448769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A4E473"/>
                </a:solidFill>
                <a:latin typeface="Fira Sans Medium"/>
              </a:rPr>
              <a:t>Comparison of Existing and Proposed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69476-1E8A-4C64-A0A1-DF8853AF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539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EC14E-BD2C-56F3-7ADD-85C693842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489053-936C-1C8C-1CA7-03B8833B8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825839"/>
              </p:ext>
            </p:extLst>
          </p:nvPr>
        </p:nvGraphicFramePr>
        <p:xfrm>
          <a:off x="13106400" y="3695700"/>
          <a:ext cx="5753100" cy="383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5539994B-36AF-D202-6CDF-2E88EF3648E5}"/>
              </a:ext>
            </a:extLst>
          </p:cNvPr>
          <p:cNvSpPr/>
          <p:nvPr/>
        </p:nvSpPr>
        <p:spPr>
          <a:xfrm flipV="1">
            <a:off x="457200" y="1257300"/>
            <a:ext cx="16459200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F2573B0-C1AB-2514-706C-86749476EB2E}"/>
              </a:ext>
            </a:extLst>
          </p:cNvPr>
          <p:cNvGrpSpPr/>
          <p:nvPr/>
        </p:nvGrpSpPr>
        <p:grpSpPr>
          <a:xfrm>
            <a:off x="381000" y="1083148"/>
            <a:ext cx="380203" cy="329258"/>
            <a:chOff x="0" y="0"/>
            <a:chExt cx="3619627" cy="313461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0C6CE4-1E4C-562C-7BB5-9BADD75B1D85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1808C6-A403-AE25-7F99-6620CA91B84B}"/>
              </a:ext>
            </a:extLst>
          </p:cNvPr>
          <p:cNvGrpSpPr/>
          <p:nvPr/>
        </p:nvGrpSpPr>
        <p:grpSpPr>
          <a:xfrm>
            <a:off x="6324600" y="1083148"/>
            <a:ext cx="380203" cy="329258"/>
            <a:chOff x="0" y="0"/>
            <a:chExt cx="3619627" cy="3134614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C17F4E2-F846-6822-9324-3BD629D74409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22F17FB-B807-937B-C8B2-995261748E59}"/>
              </a:ext>
            </a:extLst>
          </p:cNvPr>
          <p:cNvGrpSpPr/>
          <p:nvPr/>
        </p:nvGrpSpPr>
        <p:grpSpPr>
          <a:xfrm>
            <a:off x="12192000" y="1102198"/>
            <a:ext cx="380203" cy="329258"/>
            <a:chOff x="0" y="0"/>
            <a:chExt cx="3619627" cy="3134614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BBA422F-0ACB-62AA-2DEC-496028E3D9F0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507342D-1D03-F5FA-04D0-C8264A6B9F16}"/>
              </a:ext>
            </a:extLst>
          </p:cNvPr>
          <p:cNvGrpSpPr/>
          <p:nvPr/>
        </p:nvGrpSpPr>
        <p:grpSpPr>
          <a:xfrm>
            <a:off x="16764000" y="1104900"/>
            <a:ext cx="380203" cy="329258"/>
            <a:chOff x="0" y="0"/>
            <a:chExt cx="3619627" cy="3134614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0CF3AC2-C7EB-025D-5238-A2DC8DB00262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DA5BF4A-372E-1364-D5A6-1FEAB2BA2F44}"/>
              </a:ext>
            </a:extLst>
          </p:cNvPr>
          <p:cNvGrpSpPr/>
          <p:nvPr/>
        </p:nvGrpSpPr>
        <p:grpSpPr>
          <a:xfrm>
            <a:off x="16799111" y="-419100"/>
            <a:ext cx="2977778" cy="2578770"/>
            <a:chOff x="0" y="0"/>
            <a:chExt cx="3619627" cy="3134614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D59144A-6D4C-96CE-8F2E-94DC43C4EDB7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id="24" name="TextBox 2">
            <a:extLst>
              <a:ext uri="{FF2B5EF4-FFF2-40B4-BE49-F238E27FC236}">
                <a16:creationId xmlns:a16="http://schemas.microsoft.com/office/drawing/2014/main" id="{A38A176A-26B6-CDB4-568B-6DC79545F80C}"/>
              </a:ext>
            </a:extLst>
          </p:cNvPr>
          <p:cNvSpPr txBox="1"/>
          <p:nvPr/>
        </p:nvSpPr>
        <p:spPr>
          <a:xfrm>
            <a:off x="457200" y="266700"/>
            <a:ext cx="16535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92D050"/>
                </a:solidFill>
                <a:latin typeface="Fira Sans Bold"/>
              </a:rPr>
              <a:t>Environmental Mitigation /Social Issues And Their Solution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1FE523-CDCE-C9B3-E6F6-DB126F6412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344866"/>
              </p:ext>
            </p:extLst>
          </p:nvPr>
        </p:nvGraphicFramePr>
        <p:xfrm>
          <a:off x="914400" y="1714500"/>
          <a:ext cx="12649200" cy="843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9B2FF-FA99-4EFE-983B-F30B7A82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6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E21CF-CAA1-F2E5-04B1-08905FE6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EF811943-3F16-39D7-67E2-0C54FFCB9602}"/>
              </a:ext>
            </a:extLst>
          </p:cNvPr>
          <p:cNvSpPr/>
          <p:nvPr/>
        </p:nvSpPr>
        <p:spPr>
          <a:xfrm>
            <a:off x="457199" y="2019300"/>
            <a:ext cx="13166271" cy="6764323"/>
          </a:xfrm>
          <a:custGeom>
            <a:avLst/>
            <a:gdLst/>
            <a:ahLst/>
            <a:cxnLst/>
            <a:rect l="l" t="t" r="r" b="b"/>
            <a:pathLst>
              <a:path w="11900669" h="6114105">
                <a:moveTo>
                  <a:pt x="0" y="0"/>
                </a:moveTo>
                <a:lnTo>
                  <a:pt x="11900669" y="0"/>
                </a:lnTo>
                <a:lnTo>
                  <a:pt x="11900669" y="6114106"/>
                </a:lnTo>
                <a:lnTo>
                  <a:pt x="0" y="6114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905ADC6-BCF2-F764-8B75-AC73BE6374F8}"/>
              </a:ext>
            </a:extLst>
          </p:cNvPr>
          <p:cNvSpPr txBox="1"/>
          <p:nvPr/>
        </p:nvSpPr>
        <p:spPr>
          <a:xfrm>
            <a:off x="7162800" y="190500"/>
            <a:ext cx="4460469" cy="116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84" normalizeH="0" baseline="0" noProof="0" dirty="0">
                <a:ln>
                  <a:noFill/>
                </a:ln>
                <a:solidFill>
                  <a:srgbClr val="A4E473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Location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7A92327-D48B-8A11-6A24-CBC495570A19}"/>
              </a:ext>
            </a:extLst>
          </p:cNvPr>
          <p:cNvSpPr txBox="1"/>
          <p:nvPr/>
        </p:nvSpPr>
        <p:spPr>
          <a:xfrm>
            <a:off x="13944600" y="2781300"/>
            <a:ext cx="3657600" cy="4609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5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 panose="020B0503050000020004" pitchFamily="34" charset="0"/>
              </a:rPr>
              <a:t>Located at Mohammadpur</a:t>
            </a:r>
          </a:p>
          <a:p>
            <a:pPr marL="457200" marR="0" lvl="0" indent="-457200" algn="l" defTabSz="914400" rtl="0" eaLnBrk="1" fontAlgn="auto" latinLnBrk="0" hangingPunct="1">
              <a:lnSpc>
                <a:spcPts val="5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F4F4F4"/>
                </a:solidFill>
                <a:latin typeface="Fira Sans" panose="020B0503050000020004" pitchFamily="34" charset="0"/>
              </a:rPr>
              <a:t>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 panose="020B0503050000020004" pitchFamily="34" charset="0"/>
              </a:rPr>
              <a:t>stablished in 1967</a:t>
            </a:r>
          </a:p>
          <a:p>
            <a:pPr marL="457200" marR="0" lvl="0" indent="-457200" algn="l" defTabSz="914400" rtl="0" eaLnBrk="1" fontAlgn="auto" latinLnBrk="0" hangingPunct="1">
              <a:lnSpc>
                <a:spcPts val="5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F4F4F4"/>
                </a:solidFill>
                <a:latin typeface="Fira Sans" panose="020B0503050000020004" pitchFamily="34" charset="0"/>
              </a:rPr>
              <a:t>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 panose="020B0503050000020004" pitchFamily="34" charset="0"/>
              </a:rPr>
              <a:t>overs an area of 2,114 square 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C704C-0A43-42A0-B2CC-57FEA32D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1C8CBD88-5DC0-86CF-FE7D-9036D09E6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619109"/>
              </p:ext>
            </p:extLst>
          </p:nvPr>
        </p:nvGraphicFramePr>
        <p:xfrm>
          <a:off x="228600" y="2095500"/>
          <a:ext cx="9829800" cy="65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666AF0D6-D715-A2EE-30C9-CD3AB48FA4EF}"/>
              </a:ext>
            </a:extLst>
          </p:cNvPr>
          <p:cNvSpPr/>
          <p:nvPr/>
        </p:nvSpPr>
        <p:spPr>
          <a:xfrm>
            <a:off x="13944600" y="7810500"/>
            <a:ext cx="4191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C697C-72B9-1D55-78AC-CB81339B2C2D}"/>
              </a:ext>
            </a:extLst>
          </p:cNvPr>
          <p:cNvSpPr/>
          <p:nvPr/>
        </p:nvSpPr>
        <p:spPr>
          <a:xfrm>
            <a:off x="13944600" y="4457700"/>
            <a:ext cx="4191000" cy="213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4D8A10-39C1-B195-70B0-AC6F04DC2599}"/>
              </a:ext>
            </a:extLst>
          </p:cNvPr>
          <p:cNvSpPr/>
          <p:nvPr/>
        </p:nvSpPr>
        <p:spPr>
          <a:xfrm>
            <a:off x="13944600" y="2247900"/>
            <a:ext cx="4191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/>
          <p:cNvSpPr/>
          <p:nvPr/>
        </p:nvSpPr>
        <p:spPr>
          <a:xfrm flipV="1">
            <a:off x="457200" y="1257300"/>
            <a:ext cx="16459200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9677400" y="2247900"/>
            <a:ext cx="4724400" cy="1665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Land Clearing and Site Preparation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Vegetation Removal: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Site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Grading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 and Excavation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77400" y="4457700"/>
            <a:ext cx="3364925" cy="2468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Air Quality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Noise Pollution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Water Quality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Hydrology and Drainage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Biodiversity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77400" y="7010367"/>
            <a:ext cx="3364925" cy="334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Traffic Congestion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Air Quality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Noise Pollution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Water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Usage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 and Quality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Energy Consumption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Waste Management</a:t>
            </a:r>
          </a:p>
          <a:p>
            <a:pPr marL="539751" marR="0" lvl="1" indent="-269876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Socio-Cultural Impacts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81000" y="1083148"/>
            <a:ext cx="380203" cy="329258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324600" y="1083148"/>
            <a:ext cx="380203" cy="32925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192000" y="1102198"/>
            <a:ext cx="380203" cy="329258"/>
            <a:chOff x="0" y="0"/>
            <a:chExt cx="3619627" cy="31346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764000" y="1104900"/>
            <a:ext cx="380203" cy="329258"/>
            <a:chOff x="0" y="0"/>
            <a:chExt cx="3619627" cy="31346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6799111" y="-419100"/>
            <a:ext cx="2977778" cy="2578770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A733CF0-8BBE-14A5-E9E7-9308B55D1BF7}"/>
              </a:ext>
            </a:extLst>
          </p:cNvPr>
          <p:cNvSpPr txBox="1"/>
          <p:nvPr/>
        </p:nvSpPr>
        <p:spPr>
          <a:xfrm>
            <a:off x="14020800" y="2247900"/>
            <a:ext cx="3352800" cy="140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651"/>
                </a:solidFill>
                <a:effectLst/>
                <a:uLnTx/>
                <a:uFillTx/>
                <a:latin typeface="Fira Sans Bold" panose="020B0803050000020004" charset="0"/>
              </a:rPr>
              <a:t>EMP focuses on preparations </a:t>
            </a:r>
          </a:p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604E"/>
                </a:solidFill>
                <a:effectLst/>
                <a:uLnTx/>
                <a:uFillTx/>
                <a:latin typeface="Fira Sans Bold"/>
                <a:ea typeface="+mn-ea"/>
                <a:cs typeface="+mn-cs"/>
              </a:rPr>
              <a:t>Cost : 4,12,000/-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65B52B-7091-249F-900C-4CC4B5A1275D}"/>
              </a:ext>
            </a:extLst>
          </p:cNvPr>
          <p:cNvSpPr txBox="1"/>
          <p:nvPr/>
        </p:nvSpPr>
        <p:spPr>
          <a:xfrm>
            <a:off x="14020800" y="4533900"/>
            <a:ext cx="3886200" cy="1857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651"/>
                </a:solidFill>
                <a:effectLst/>
                <a:uLnTx/>
                <a:uFillTx/>
                <a:latin typeface="Fira Sans Bold"/>
                <a:ea typeface="+mn-ea"/>
                <a:cs typeface="+mn-cs"/>
              </a:rPr>
              <a:t>EMP) intensifies its efforts through comprehensive environmental monitoring</a:t>
            </a:r>
          </a:p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604E"/>
                </a:solidFill>
                <a:effectLst/>
                <a:uLnTx/>
                <a:uFillTx/>
                <a:latin typeface="Fira Sans Bold"/>
                <a:ea typeface="+mn-ea"/>
                <a:cs typeface="+mn-cs"/>
              </a:rPr>
              <a:t>Cost: 1,30,48,000/-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084D1-7C6E-E215-F718-8138919005E5}"/>
              </a:ext>
            </a:extLst>
          </p:cNvPr>
          <p:cNvSpPr txBox="1"/>
          <p:nvPr/>
        </p:nvSpPr>
        <p:spPr>
          <a:xfrm>
            <a:off x="14020800" y="8039100"/>
            <a:ext cx="381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651"/>
                </a:solidFill>
                <a:effectLst/>
                <a:uLnTx/>
                <a:uFillTx/>
                <a:latin typeface="Fira Sans Bold" panose="020B0803050000020004" charset="0"/>
              </a:rPr>
              <a:t>EMP shifts its focus to</a:t>
            </a:r>
          </a:p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651"/>
                </a:solidFill>
                <a:effectLst/>
                <a:uLnTx/>
                <a:uFillTx/>
                <a:latin typeface="Fira Sans Bold" panose="020B0803050000020004" charset="0"/>
              </a:rPr>
              <a:t>long-term sustainability</a:t>
            </a:r>
            <a:endParaRPr lang="en-US" sz="2400" dirty="0">
              <a:solidFill>
                <a:srgbClr val="004651"/>
              </a:solidFill>
              <a:latin typeface="Fira Sans Bold" panose="020B0803050000020004" charset="0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1FA01C8F-8328-6B94-23D0-B18B485F0F30}"/>
              </a:ext>
            </a:extLst>
          </p:cNvPr>
          <p:cNvSpPr txBox="1"/>
          <p:nvPr/>
        </p:nvSpPr>
        <p:spPr>
          <a:xfrm>
            <a:off x="457200" y="266700"/>
            <a:ext cx="16535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92D050"/>
                </a:solidFill>
                <a:latin typeface="Fira Sans Bold"/>
              </a:rPr>
              <a:t>Environmental Mitigation /Social Issues And Their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CC6C9-792B-484A-9D39-39A4F351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5C351-4B20-AC08-0625-802A7448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1CFA87-BF20-4166-B197-A009FE400D03}"/>
              </a:ext>
            </a:extLst>
          </p:cNvPr>
          <p:cNvSpPr/>
          <p:nvPr/>
        </p:nvSpPr>
        <p:spPr>
          <a:xfrm>
            <a:off x="8646886" y="1562100"/>
            <a:ext cx="9488714" cy="525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DE6930-727B-4444-ADD9-C7716A611861}"/>
              </a:ext>
            </a:extLst>
          </p:cNvPr>
          <p:cNvSpPr/>
          <p:nvPr/>
        </p:nvSpPr>
        <p:spPr>
          <a:xfrm>
            <a:off x="457200" y="1562100"/>
            <a:ext cx="8153400" cy="525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B0C684AF-6EBD-408B-F930-AA0F534C1B28}"/>
              </a:ext>
            </a:extLst>
          </p:cNvPr>
          <p:cNvSpPr/>
          <p:nvPr/>
        </p:nvSpPr>
        <p:spPr>
          <a:xfrm>
            <a:off x="38100" y="1638300"/>
            <a:ext cx="9015968" cy="4096486"/>
          </a:xfrm>
          <a:custGeom>
            <a:avLst/>
            <a:gdLst/>
            <a:ahLst/>
            <a:cxnLst/>
            <a:rect l="l" t="t" r="r" b="b"/>
            <a:pathLst>
              <a:path w="13764735" h="6254131">
                <a:moveTo>
                  <a:pt x="0" y="0"/>
                </a:moveTo>
                <a:lnTo>
                  <a:pt x="13764736" y="0"/>
                </a:lnTo>
                <a:lnTo>
                  <a:pt x="13764736" y="6254131"/>
                </a:lnTo>
                <a:lnTo>
                  <a:pt x="0" y="625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3078342-ADA0-EA0F-4F2D-FFCACDB8CC59}"/>
              </a:ext>
            </a:extLst>
          </p:cNvPr>
          <p:cNvSpPr/>
          <p:nvPr/>
        </p:nvSpPr>
        <p:spPr>
          <a:xfrm>
            <a:off x="457200" y="5829300"/>
            <a:ext cx="7736705" cy="825248"/>
          </a:xfrm>
          <a:custGeom>
            <a:avLst/>
            <a:gdLst/>
            <a:ahLst/>
            <a:cxnLst/>
            <a:rect l="l" t="t" r="r" b="b"/>
            <a:pathLst>
              <a:path w="11811676" h="1259912">
                <a:moveTo>
                  <a:pt x="0" y="0"/>
                </a:moveTo>
                <a:lnTo>
                  <a:pt x="11811676" y="0"/>
                </a:lnTo>
                <a:lnTo>
                  <a:pt x="11811676" y="1259912"/>
                </a:lnTo>
                <a:lnTo>
                  <a:pt x="0" y="125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A8EC2761-4103-0B49-BD43-1FBCEFB463FB}"/>
              </a:ext>
            </a:extLst>
          </p:cNvPr>
          <p:cNvSpPr/>
          <p:nvPr/>
        </p:nvSpPr>
        <p:spPr>
          <a:xfrm>
            <a:off x="8001000" y="2171700"/>
            <a:ext cx="10795100" cy="2779046"/>
          </a:xfrm>
          <a:custGeom>
            <a:avLst/>
            <a:gdLst/>
            <a:ahLst/>
            <a:cxnLst/>
            <a:rect l="l" t="t" r="r" b="b"/>
            <a:pathLst>
              <a:path w="13970200" h="3596431">
                <a:moveTo>
                  <a:pt x="0" y="0"/>
                </a:moveTo>
                <a:lnTo>
                  <a:pt x="13970200" y="0"/>
                </a:lnTo>
                <a:lnTo>
                  <a:pt x="13970200" y="3596431"/>
                </a:lnTo>
                <a:lnTo>
                  <a:pt x="0" y="359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683216B2-9104-4BCA-5F2E-060832E1632C}"/>
              </a:ext>
            </a:extLst>
          </p:cNvPr>
          <p:cNvSpPr/>
          <p:nvPr/>
        </p:nvSpPr>
        <p:spPr>
          <a:xfrm>
            <a:off x="8077200" y="5143500"/>
            <a:ext cx="10541200" cy="886542"/>
          </a:xfrm>
          <a:custGeom>
            <a:avLst/>
            <a:gdLst/>
            <a:ahLst/>
            <a:cxnLst/>
            <a:rect l="l" t="t" r="r" b="b"/>
            <a:pathLst>
              <a:path w="13970200" h="1174930">
                <a:moveTo>
                  <a:pt x="0" y="0"/>
                </a:moveTo>
                <a:lnTo>
                  <a:pt x="13970200" y="0"/>
                </a:lnTo>
                <a:lnTo>
                  <a:pt x="13970200" y="1174930"/>
                </a:lnTo>
                <a:lnTo>
                  <a:pt x="0" y="1174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4DDA537-3B2A-9E96-A185-54240E52690F}"/>
              </a:ext>
            </a:extLst>
          </p:cNvPr>
          <p:cNvSpPr txBox="1"/>
          <p:nvPr/>
        </p:nvSpPr>
        <p:spPr>
          <a:xfrm>
            <a:off x="838200" y="7734300"/>
            <a:ext cx="9220200" cy="1833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99" dirty="0">
                <a:solidFill>
                  <a:schemeClr val="bg1"/>
                </a:solidFill>
                <a:latin typeface="Fira Sans Medium"/>
              </a:rPr>
              <a:t>Calculated capacity: 1262 PCU/</a:t>
            </a:r>
            <a:r>
              <a:rPr lang="en-US" sz="2999" dirty="0" err="1">
                <a:solidFill>
                  <a:schemeClr val="bg1"/>
                </a:solidFill>
                <a:latin typeface="Fira Sans Medium"/>
              </a:rPr>
              <a:t>hr</a:t>
            </a:r>
            <a:endParaRPr lang="en-US" sz="2999" dirty="0">
              <a:solidFill>
                <a:schemeClr val="bg1"/>
              </a:solidFill>
              <a:latin typeface="Fira Sans Medium"/>
            </a:endParaRPr>
          </a:p>
          <a:p>
            <a:pPr marL="457200" indent="-457200">
              <a:lnSpc>
                <a:spcPts val="35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99" dirty="0">
                <a:solidFill>
                  <a:schemeClr val="bg1"/>
                </a:solidFill>
                <a:latin typeface="Fira Sans Medium"/>
              </a:rPr>
              <a:t>Estimated capacity: 883 PCU/</a:t>
            </a:r>
            <a:r>
              <a:rPr lang="en-US" sz="2999" dirty="0" err="1">
                <a:solidFill>
                  <a:schemeClr val="bg1"/>
                </a:solidFill>
                <a:latin typeface="Fira Sans Medium"/>
              </a:rPr>
              <a:t>hr</a:t>
            </a:r>
            <a:endParaRPr lang="en-US" sz="2999" dirty="0">
              <a:solidFill>
                <a:schemeClr val="bg1"/>
              </a:solidFill>
              <a:latin typeface="Fira Sans Medium"/>
            </a:endParaRPr>
          </a:p>
          <a:p>
            <a:pPr marL="457200" indent="-457200">
              <a:lnSpc>
                <a:spcPts val="35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99" dirty="0">
                <a:solidFill>
                  <a:schemeClr val="bg1"/>
                </a:solidFill>
                <a:latin typeface="Fira Sans Medium"/>
              </a:rPr>
              <a:t>Roadway capacity remains sufficient, eliminating the need for alterations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24E8570-FC73-3825-4B04-BD338673F157}"/>
              </a:ext>
            </a:extLst>
          </p:cNvPr>
          <p:cNvSpPr txBox="1"/>
          <p:nvPr/>
        </p:nvSpPr>
        <p:spPr>
          <a:xfrm>
            <a:off x="4152900" y="-215245"/>
            <a:ext cx="11811000" cy="1365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4800" dirty="0">
                <a:solidFill>
                  <a:srgbClr val="92D050"/>
                </a:solidFill>
                <a:latin typeface="Fira Sans Bold"/>
              </a:rPr>
              <a:t>Transportation Issues And Their Solution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508220-8A28-47A5-92B1-A2E48AE2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535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14F0C49-FAF0-EB5B-ABCD-062C1D2167B3}"/>
              </a:ext>
            </a:extLst>
          </p:cNvPr>
          <p:cNvSpPr/>
          <p:nvPr/>
        </p:nvSpPr>
        <p:spPr>
          <a:xfrm>
            <a:off x="761999" y="1181100"/>
            <a:ext cx="5728447" cy="2743200"/>
          </a:xfrm>
          <a:prstGeom prst="roundRect">
            <a:avLst/>
          </a:prstGeom>
          <a:solidFill>
            <a:srgbClr val="00A18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8200" y="-190500"/>
            <a:ext cx="6096000" cy="2667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Economic Analysis</a:t>
            </a:r>
          </a:p>
          <a:p>
            <a:pPr marL="0" marR="0" lvl="0" indent="0" algn="l" defTabSz="914400" rtl="0" eaLnBrk="1" fontAlgn="auto" latinLnBrk="0" hangingPunct="1">
              <a:lnSpc>
                <a:spcPts val="10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799" b="0" i="0" u="none" strike="noStrike" kern="1200" cap="none" spc="0" normalizeH="0" baseline="0" noProof="0" dirty="0">
                <a:ln>
                  <a:noFill/>
                </a:ln>
                <a:solidFill>
                  <a:srgbClr val="A4E473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 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918169B1-3BCF-0264-3895-4E0B0F232C2F}"/>
              </a:ext>
            </a:extLst>
          </p:cNvPr>
          <p:cNvGrpSpPr>
            <a:grpSpLocks noChangeAspect="1"/>
          </p:cNvGrpSpPr>
          <p:nvPr/>
        </p:nvGrpSpPr>
        <p:grpSpPr>
          <a:xfrm>
            <a:off x="-11794" y="6769100"/>
            <a:ext cx="3995663" cy="3460064"/>
            <a:chOff x="0" y="0"/>
            <a:chExt cx="4282440" cy="3708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B2807B8-B9E6-896E-FC7D-B18609D975A5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r="-26973"/>
              </a:stretch>
            </a:blipFill>
          </p:spPr>
        </p:sp>
      </p:grpSp>
      <p:sp>
        <p:nvSpPr>
          <p:cNvPr id="12" name="TextBox 10">
            <a:extLst>
              <a:ext uri="{FF2B5EF4-FFF2-40B4-BE49-F238E27FC236}">
                <a16:creationId xmlns:a16="http://schemas.microsoft.com/office/drawing/2014/main" id="{C6A62A03-3A7B-5EAA-044F-271901DDDB48}"/>
              </a:ext>
            </a:extLst>
          </p:cNvPr>
          <p:cNvSpPr txBox="1"/>
          <p:nvPr/>
        </p:nvSpPr>
        <p:spPr>
          <a:xfrm>
            <a:off x="914401" y="1943100"/>
            <a:ext cx="5105400" cy="1752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36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 panose="020B0403050000020004" pitchFamily="34" charset="0"/>
              </a:rPr>
              <a:t>Benefit to Cost Ratio: 1.79</a:t>
            </a:r>
          </a:p>
          <a:p>
            <a:pPr marL="0" marR="0" lvl="0" indent="0" algn="l" defTabSz="914400" rtl="0" eaLnBrk="1" fontAlgn="auto" latinLnBrk="0" hangingPunct="1">
              <a:lnSpc>
                <a:spcPts val="4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36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 panose="020B0403050000020004" pitchFamily="34" charset="0"/>
              </a:rPr>
              <a:t>IRR: 14% which is greater than discount rate 12%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A6EB257A-26C3-1998-8618-1728287189FD}"/>
              </a:ext>
            </a:extLst>
          </p:cNvPr>
          <p:cNvSpPr txBox="1"/>
          <p:nvPr/>
        </p:nvSpPr>
        <p:spPr>
          <a:xfrm>
            <a:off x="914400" y="800100"/>
            <a:ext cx="6476300" cy="257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84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Economically Viable</a:t>
            </a:r>
          </a:p>
          <a:p>
            <a:pPr marL="0" marR="0" lvl="0" indent="0" algn="l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99" b="0" i="0" u="none" strike="noStrike" kern="1200" cap="none" spc="-84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E00E859-E833-9EC5-8907-C7DD95410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402307"/>
              </p:ext>
            </p:extLst>
          </p:nvPr>
        </p:nvGraphicFramePr>
        <p:xfrm>
          <a:off x="8763000" y="4305300"/>
          <a:ext cx="739140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D34A9F-5916-D41E-A716-FD732BA9EF1A}"/>
              </a:ext>
            </a:extLst>
          </p:cNvPr>
          <p:cNvCxnSpPr>
            <a:cxnSpLocks/>
          </p:cNvCxnSpPr>
          <p:nvPr/>
        </p:nvCxnSpPr>
        <p:spPr>
          <a:xfrm flipV="1">
            <a:off x="14249400" y="33147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7F3280-9E65-BB1B-0239-04ED76A54C8E}"/>
              </a:ext>
            </a:extLst>
          </p:cNvPr>
          <p:cNvCxnSpPr>
            <a:cxnSpLocks/>
          </p:cNvCxnSpPr>
          <p:nvPr/>
        </p:nvCxnSpPr>
        <p:spPr>
          <a:xfrm flipV="1">
            <a:off x="14325600" y="71247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A1E1A0-D656-FBDF-AB59-6759ADF31B0C}"/>
              </a:ext>
            </a:extLst>
          </p:cNvPr>
          <p:cNvCxnSpPr>
            <a:cxnSpLocks/>
          </p:cNvCxnSpPr>
          <p:nvPr/>
        </p:nvCxnSpPr>
        <p:spPr>
          <a:xfrm>
            <a:off x="15773400" y="5753100"/>
            <a:ext cx="60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41A705-C4EA-ABE0-EAE5-DA035A113356}"/>
              </a:ext>
            </a:extLst>
          </p:cNvPr>
          <p:cNvSpPr txBox="1"/>
          <p:nvPr/>
        </p:nvSpPr>
        <p:spPr>
          <a:xfrm>
            <a:off x="12877800" y="2628900"/>
            <a:ext cx="3276600" cy="5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Construction Cost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6E688A-13CC-2F52-88D9-8E2DB2BEB3EA}"/>
              </a:ext>
            </a:extLst>
          </p:cNvPr>
          <p:cNvSpPr txBox="1"/>
          <p:nvPr/>
        </p:nvSpPr>
        <p:spPr>
          <a:xfrm>
            <a:off x="13030200" y="8039100"/>
            <a:ext cx="3276600" cy="5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Operation Cost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F39352-FA27-3235-5F72-56815DB3E723}"/>
              </a:ext>
            </a:extLst>
          </p:cNvPr>
          <p:cNvSpPr txBox="1"/>
          <p:nvPr/>
        </p:nvSpPr>
        <p:spPr>
          <a:xfrm>
            <a:off x="16154400" y="5372100"/>
            <a:ext cx="327660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Maintenance</a:t>
            </a:r>
            <a:endParaRPr lang="en-US" sz="2000" dirty="0">
              <a:solidFill>
                <a:srgbClr val="F4F4F4"/>
              </a:solidFill>
              <a:latin typeface="Fira Sans Light"/>
            </a:endParaRPr>
          </a:p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Cost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0418CD-0D03-CF96-6ABB-290AEB542132}"/>
              </a:ext>
            </a:extLst>
          </p:cNvPr>
          <p:cNvCxnSpPr>
            <a:cxnSpLocks/>
          </p:cNvCxnSpPr>
          <p:nvPr/>
        </p:nvCxnSpPr>
        <p:spPr>
          <a:xfrm flipH="1">
            <a:off x="8153400" y="6057900"/>
            <a:ext cx="175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8503C1-4ADB-60CC-7292-2555A5743EF8}"/>
              </a:ext>
            </a:extLst>
          </p:cNvPr>
          <p:cNvCxnSpPr>
            <a:cxnSpLocks/>
          </p:cNvCxnSpPr>
          <p:nvPr/>
        </p:nvCxnSpPr>
        <p:spPr>
          <a:xfrm flipV="1">
            <a:off x="10896600" y="4229100"/>
            <a:ext cx="0" cy="1447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8D3089-CE80-074D-C346-FFC206A6C634}"/>
              </a:ext>
            </a:extLst>
          </p:cNvPr>
          <p:cNvSpPr txBox="1"/>
          <p:nvPr/>
        </p:nvSpPr>
        <p:spPr>
          <a:xfrm>
            <a:off x="7391400" y="2705100"/>
            <a:ext cx="5105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Increased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Property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Values </a:t>
            </a:r>
            <a:endParaRPr lang="en-US" sz="20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146D6E-414D-3EF1-75F6-06A0C4FC1B4A}"/>
              </a:ext>
            </a:extLst>
          </p:cNvPr>
          <p:cNvCxnSpPr>
            <a:cxnSpLocks/>
          </p:cNvCxnSpPr>
          <p:nvPr/>
        </p:nvCxnSpPr>
        <p:spPr>
          <a:xfrm flipV="1">
            <a:off x="8153400" y="5448300"/>
            <a:ext cx="0" cy="609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16103F0-ABD0-E6E3-4E53-9D579701670C}"/>
              </a:ext>
            </a:extLst>
          </p:cNvPr>
          <p:cNvCxnSpPr>
            <a:cxnSpLocks/>
          </p:cNvCxnSpPr>
          <p:nvPr/>
        </p:nvCxnSpPr>
        <p:spPr>
          <a:xfrm flipH="1">
            <a:off x="6248400" y="5448300"/>
            <a:ext cx="1905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709CAE-28AB-F4E6-680D-31C2E8252B8E}"/>
              </a:ext>
            </a:extLst>
          </p:cNvPr>
          <p:cNvCxnSpPr>
            <a:cxnSpLocks/>
          </p:cNvCxnSpPr>
          <p:nvPr/>
        </p:nvCxnSpPr>
        <p:spPr>
          <a:xfrm flipH="1">
            <a:off x="7086600" y="6438900"/>
            <a:ext cx="259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2A0CE4E-4B54-C679-2F22-05E69A68907A}"/>
              </a:ext>
            </a:extLst>
          </p:cNvPr>
          <p:cNvCxnSpPr>
            <a:cxnSpLocks/>
          </p:cNvCxnSpPr>
          <p:nvPr/>
        </p:nvCxnSpPr>
        <p:spPr>
          <a:xfrm flipH="1">
            <a:off x="7152939" y="7124700"/>
            <a:ext cx="2133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C60968-CC7E-E11A-4FFF-1372ACD4F31A}"/>
              </a:ext>
            </a:extLst>
          </p:cNvPr>
          <p:cNvCxnSpPr>
            <a:cxnSpLocks/>
          </p:cNvCxnSpPr>
          <p:nvPr/>
        </p:nvCxnSpPr>
        <p:spPr>
          <a:xfrm flipH="1">
            <a:off x="7390700" y="7810500"/>
            <a:ext cx="182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67202E0-B0DC-3CDD-DE82-3BA729C451F9}"/>
              </a:ext>
            </a:extLst>
          </p:cNvPr>
          <p:cNvCxnSpPr>
            <a:cxnSpLocks/>
          </p:cNvCxnSpPr>
          <p:nvPr/>
        </p:nvCxnSpPr>
        <p:spPr>
          <a:xfrm flipH="1">
            <a:off x="7391400" y="8496300"/>
            <a:ext cx="228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14C1CC5-6AEF-85E8-1F64-A40E6E6F2382}"/>
              </a:ext>
            </a:extLst>
          </p:cNvPr>
          <p:cNvCxnSpPr>
            <a:cxnSpLocks/>
          </p:cNvCxnSpPr>
          <p:nvPr/>
        </p:nvCxnSpPr>
        <p:spPr>
          <a:xfrm flipH="1">
            <a:off x="7848600" y="9029700"/>
            <a:ext cx="2133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7BEB870-F94E-DA5C-092B-7DEE92AC8161}"/>
              </a:ext>
            </a:extLst>
          </p:cNvPr>
          <p:cNvCxnSpPr>
            <a:cxnSpLocks/>
          </p:cNvCxnSpPr>
          <p:nvPr/>
        </p:nvCxnSpPr>
        <p:spPr>
          <a:xfrm flipH="1">
            <a:off x="8382000" y="4229100"/>
            <a:ext cx="2514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0771E18-475F-F6C8-E54E-73C72A4C61D7}"/>
              </a:ext>
            </a:extLst>
          </p:cNvPr>
          <p:cNvCxnSpPr>
            <a:cxnSpLocks/>
          </p:cNvCxnSpPr>
          <p:nvPr/>
        </p:nvCxnSpPr>
        <p:spPr>
          <a:xfrm flipV="1">
            <a:off x="11658600" y="3238500"/>
            <a:ext cx="0" cy="2438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8843AE-9561-0854-EC37-9DDA0706B5B2}"/>
              </a:ext>
            </a:extLst>
          </p:cNvPr>
          <p:cNvCxnSpPr>
            <a:cxnSpLocks/>
          </p:cNvCxnSpPr>
          <p:nvPr/>
        </p:nvCxnSpPr>
        <p:spPr>
          <a:xfrm flipH="1">
            <a:off x="8610600" y="3238500"/>
            <a:ext cx="30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2C7BC82-E591-C009-3AD3-69F211C0DBE7}"/>
              </a:ext>
            </a:extLst>
          </p:cNvPr>
          <p:cNvSpPr txBox="1"/>
          <p:nvPr/>
        </p:nvSpPr>
        <p:spPr>
          <a:xfrm>
            <a:off x="7620000" y="3924300"/>
            <a:ext cx="182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Job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Opportunities </a:t>
            </a:r>
            <a:endParaRPr lang="en-US" sz="2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D3C681-A23C-C22D-DD83-3B81FA749A9A}"/>
              </a:ext>
            </a:extLst>
          </p:cNvPr>
          <p:cNvSpPr txBox="1"/>
          <p:nvPr/>
        </p:nvSpPr>
        <p:spPr>
          <a:xfrm>
            <a:off x="3657600" y="5219700"/>
            <a:ext cx="320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Enhanced Academic Quality</a:t>
            </a:r>
            <a:endParaRPr lang="en-US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DE981B-4909-4EC9-DF56-4DEA64D9017C}"/>
              </a:ext>
            </a:extLst>
          </p:cNvPr>
          <p:cNvSpPr txBox="1"/>
          <p:nvPr/>
        </p:nvSpPr>
        <p:spPr>
          <a:xfrm>
            <a:off x="4724400" y="6286500"/>
            <a:ext cx="251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Long-Term Savings</a:t>
            </a:r>
            <a:endParaRPr lang="en-US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27074E-6163-E8D2-1B63-E09800E57E7B}"/>
              </a:ext>
            </a:extLst>
          </p:cNvPr>
          <p:cNvSpPr txBox="1"/>
          <p:nvPr/>
        </p:nvSpPr>
        <p:spPr>
          <a:xfrm>
            <a:off x="3674512" y="6762809"/>
            <a:ext cx="3581400" cy="5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Community Development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621521-7DFF-517D-F4F6-71A8DD6BEC1E}"/>
              </a:ext>
            </a:extLst>
          </p:cNvPr>
          <p:cNvSpPr txBox="1"/>
          <p:nvPr/>
        </p:nvSpPr>
        <p:spPr>
          <a:xfrm>
            <a:off x="4381150" y="7583901"/>
            <a:ext cx="300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Ecological Consideration</a:t>
            </a:r>
            <a:endParaRPr 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1BB37D0-2F8B-B2FA-2FCC-5C25156D54A2}"/>
              </a:ext>
            </a:extLst>
          </p:cNvPr>
          <p:cNvSpPr txBox="1"/>
          <p:nvPr/>
        </p:nvSpPr>
        <p:spPr>
          <a:xfrm>
            <a:off x="4038600" y="8343900"/>
            <a:ext cx="335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Geohazard Risk Elimination</a:t>
            </a:r>
            <a:endParaRPr lang="en-US" sz="2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EBEDCB-10A9-4501-D86E-33E07FE6031D}"/>
              </a:ext>
            </a:extLst>
          </p:cNvPr>
          <p:cNvSpPr txBox="1"/>
          <p:nvPr/>
        </p:nvSpPr>
        <p:spPr>
          <a:xfrm>
            <a:off x="4800600" y="8801100"/>
            <a:ext cx="3429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Fire Safety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Enhancement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6F26C-16C5-4072-9FA1-E1319702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0E31F-6184-B958-0DD2-A32C01895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3502D23-0966-49A8-AD20-A255CC7A5E57}"/>
              </a:ext>
            </a:extLst>
          </p:cNvPr>
          <p:cNvSpPr/>
          <p:nvPr/>
        </p:nvSpPr>
        <p:spPr>
          <a:xfrm>
            <a:off x="761999" y="1181100"/>
            <a:ext cx="5728447" cy="2743200"/>
          </a:xfrm>
          <a:prstGeom prst="roundRect">
            <a:avLst/>
          </a:prstGeom>
          <a:solidFill>
            <a:srgbClr val="00A181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4A564A9-4546-9FA3-46E3-777B7B9B8D44}"/>
              </a:ext>
            </a:extLst>
          </p:cNvPr>
          <p:cNvSpPr txBox="1"/>
          <p:nvPr/>
        </p:nvSpPr>
        <p:spPr>
          <a:xfrm>
            <a:off x="838200" y="-190500"/>
            <a:ext cx="6096000" cy="2667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Financial Analysis</a:t>
            </a:r>
          </a:p>
          <a:p>
            <a:pPr marL="0" marR="0" lvl="0" indent="0" algn="l" defTabSz="914400" rtl="0" eaLnBrk="1" fontAlgn="auto" latinLnBrk="0" hangingPunct="1">
              <a:lnSpc>
                <a:spcPts val="10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799" b="0" i="0" u="none" strike="noStrike" kern="1200" cap="none" spc="0" normalizeH="0" baseline="0" noProof="0" dirty="0">
                <a:ln>
                  <a:noFill/>
                </a:ln>
                <a:solidFill>
                  <a:srgbClr val="A4E473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 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3D079F15-00BA-7D6D-2202-2F749824F678}"/>
              </a:ext>
            </a:extLst>
          </p:cNvPr>
          <p:cNvGrpSpPr>
            <a:grpSpLocks noChangeAspect="1"/>
          </p:cNvGrpSpPr>
          <p:nvPr/>
        </p:nvGrpSpPr>
        <p:grpSpPr>
          <a:xfrm>
            <a:off x="-1143000" y="6826936"/>
            <a:ext cx="3995663" cy="3460064"/>
            <a:chOff x="0" y="0"/>
            <a:chExt cx="4282440" cy="3708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D9A192A-8F4C-9E8C-C015-22E570768447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r="-26973"/>
              </a:stretch>
            </a:blipFill>
          </p:spPr>
        </p:sp>
      </p:grpSp>
      <p:sp>
        <p:nvSpPr>
          <p:cNvPr id="12" name="TextBox 10">
            <a:extLst>
              <a:ext uri="{FF2B5EF4-FFF2-40B4-BE49-F238E27FC236}">
                <a16:creationId xmlns:a16="http://schemas.microsoft.com/office/drawing/2014/main" id="{307EC72D-1EA2-9F6F-B2DA-44BB21BA1001}"/>
              </a:ext>
            </a:extLst>
          </p:cNvPr>
          <p:cNvSpPr txBox="1"/>
          <p:nvPr/>
        </p:nvSpPr>
        <p:spPr>
          <a:xfrm>
            <a:off x="914400" y="2171700"/>
            <a:ext cx="5105400" cy="1149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36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 panose="020B0403050000020004" pitchFamily="34" charset="0"/>
              </a:rPr>
              <a:t>The Benefit-Cost Ratio (BCR) </a:t>
            </a:r>
          </a:p>
          <a:p>
            <a:pPr marL="0" marR="0" lvl="0" indent="0" algn="l" defTabSz="914400" rtl="0" eaLnBrk="1" fontAlgn="auto" latinLnBrk="0" hangingPunct="1">
              <a:lnSpc>
                <a:spcPts val="4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36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Light" panose="020B0403050000020004" pitchFamily="34" charset="0"/>
              </a:rPr>
              <a:t>falls below 1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A52287D5-BD41-E7D5-48C3-021AC7BE459B}"/>
              </a:ext>
            </a:extLst>
          </p:cNvPr>
          <p:cNvSpPr txBox="1"/>
          <p:nvPr/>
        </p:nvSpPr>
        <p:spPr>
          <a:xfrm>
            <a:off x="914400" y="800100"/>
            <a:ext cx="6476300" cy="111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84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Financially Not Viable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1941377-FD4F-0A88-C0BB-6090C29598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558697"/>
              </p:ext>
            </p:extLst>
          </p:nvPr>
        </p:nvGraphicFramePr>
        <p:xfrm>
          <a:off x="8165432" y="3619500"/>
          <a:ext cx="739140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EB18F7-8DE8-4A2D-AD23-8CE3876F56A2}"/>
              </a:ext>
            </a:extLst>
          </p:cNvPr>
          <p:cNvCxnSpPr>
            <a:cxnSpLocks/>
          </p:cNvCxnSpPr>
          <p:nvPr/>
        </p:nvCxnSpPr>
        <p:spPr>
          <a:xfrm flipV="1">
            <a:off x="13575632" y="25527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62E954-F5C6-4A51-550C-DDE3031C271B}"/>
              </a:ext>
            </a:extLst>
          </p:cNvPr>
          <p:cNvCxnSpPr>
            <a:cxnSpLocks/>
          </p:cNvCxnSpPr>
          <p:nvPr/>
        </p:nvCxnSpPr>
        <p:spPr>
          <a:xfrm flipV="1">
            <a:off x="13651832" y="63627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183AC9-4E24-E47F-061D-938849E1C826}"/>
              </a:ext>
            </a:extLst>
          </p:cNvPr>
          <p:cNvCxnSpPr>
            <a:cxnSpLocks/>
          </p:cNvCxnSpPr>
          <p:nvPr/>
        </p:nvCxnSpPr>
        <p:spPr>
          <a:xfrm>
            <a:off x="15316200" y="5067300"/>
            <a:ext cx="60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1AAB47-0472-B9CC-EEBC-398F64522F63}"/>
              </a:ext>
            </a:extLst>
          </p:cNvPr>
          <p:cNvSpPr txBox="1"/>
          <p:nvPr/>
        </p:nvSpPr>
        <p:spPr>
          <a:xfrm>
            <a:off x="12204032" y="1866900"/>
            <a:ext cx="3276600" cy="54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Construction Cost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A454AA-43AE-CA99-5A34-8DAECC436B21}"/>
              </a:ext>
            </a:extLst>
          </p:cNvPr>
          <p:cNvSpPr txBox="1"/>
          <p:nvPr/>
        </p:nvSpPr>
        <p:spPr>
          <a:xfrm>
            <a:off x="12356432" y="7277100"/>
            <a:ext cx="3276600" cy="56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Operation Cost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AACFC2-91DF-E886-6F1E-E44F0F0755A5}"/>
              </a:ext>
            </a:extLst>
          </p:cNvPr>
          <p:cNvSpPr txBox="1"/>
          <p:nvPr/>
        </p:nvSpPr>
        <p:spPr>
          <a:xfrm>
            <a:off x="15773400" y="4610100"/>
            <a:ext cx="3276600" cy="106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Maintenance</a:t>
            </a:r>
            <a:endParaRPr lang="en-US" sz="2400" dirty="0">
              <a:solidFill>
                <a:srgbClr val="F4F4F4"/>
              </a:solidFill>
              <a:latin typeface="Fira Sans Light"/>
            </a:endParaRPr>
          </a:p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Cost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F8708F-CBF4-5DA7-B93E-828D495AC289}"/>
              </a:ext>
            </a:extLst>
          </p:cNvPr>
          <p:cNvCxnSpPr>
            <a:cxnSpLocks/>
          </p:cNvCxnSpPr>
          <p:nvPr/>
        </p:nvCxnSpPr>
        <p:spPr>
          <a:xfrm flipH="1">
            <a:off x="6412832" y="5753100"/>
            <a:ext cx="259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113BD9-9ADF-5894-C62B-C4BC35CCC488}"/>
              </a:ext>
            </a:extLst>
          </p:cNvPr>
          <p:cNvCxnSpPr>
            <a:cxnSpLocks/>
          </p:cNvCxnSpPr>
          <p:nvPr/>
        </p:nvCxnSpPr>
        <p:spPr>
          <a:xfrm flipH="1">
            <a:off x="6336632" y="6667500"/>
            <a:ext cx="236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A4E85EB-FF54-A437-3948-796E385192F8}"/>
              </a:ext>
            </a:extLst>
          </p:cNvPr>
          <p:cNvCxnSpPr>
            <a:cxnSpLocks/>
          </p:cNvCxnSpPr>
          <p:nvPr/>
        </p:nvCxnSpPr>
        <p:spPr>
          <a:xfrm flipH="1">
            <a:off x="6260432" y="7505700"/>
            <a:ext cx="2667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6B84566-A1F2-4D19-FF61-3828849A8292}"/>
              </a:ext>
            </a:extLst>
          </p:cNvPr>
          <p:cNvSpPr txBox="1"/>
          <p:nvPr/>
        </p:nvSpPr>
        <p:spPr>
          <a:xfrm>
            <a:off x="2202543" y="5526874"/>
            <a:ext cx="472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Increased Student Enrollment</a:t>
            </a:r>
            <a:endParaRPr lang="en-US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408FA28-273C-7DAD-1E22-E9A5E152C7A8}"/>
              </a:ext>
            </a:extLst>
          </p:cNvPr>
          <p:cNvSpPr txBox="1"/>
          <p:nvPr/>
        </p:nvSpPr>
        <p:spPr>
          <a:xfrm>
            <a:off x="1981200" y="6403173"/>
            <a:ext cx="495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Fira Sans Light" panose="020B0403050000020004" pitchFamily="34" charset="0"/>
              </a:rPr>
              <a:t>Potential for Future Expansion</a:t>
            </a:r>
            <a:endParaRPr lang="en-US" sz="2400" dirty="0">
              <a:solidFill>
                <a:schemeClr val="bg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B79250B-BA2D-2F1D-B8C8-9DF1B570C70F}"/>
              </a:ext>
            </a:extLst>
          </p:cNvPr>
          <p:cNvSpPr txBox="1"/>
          <p:nvPr/>
        </p:nvSpPr>
        <p:spPr>
          <a:xfrm>
            <a:off x="3669632" y="7200900"/>
            <a:ext cx="3581400" cy="56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marR="0" lvl="1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Salvage Value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91B86-8E07-4EE9-B2CB-7C33F775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6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0"/>
            <a:ext cx="14554200" cy="2337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5400" dirty="0">
                <a:solidFill>
                  <a:srgbClr val="92D050"/>
                </a:solidFill>
                <a:latin typeface="Fira Sans Bold"/>
              </a:rPr>
              <a:t>Detail Design Report</a:t>
            </a:r>
          </a:p>
          <a:p>
            <a:pPr>
              <a:lnSpc>
                <a:spcPts val="9600"/>
              </a:lnSpc>
            </a:pPr>
            <a:endParaRPr lang="en-US" sz="5400" dirty="0">
              <a:solidFill>
                <a:srgbClr val="000000"/>
              </a:solidFill>
              <a:latin typeface="Fira Sa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868400" y="0"/>
            <a:ext cx="3799619" cy="3290488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4EBFBE-A8A5-6635-0545-0C2D57758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09958"/>
              </p:ext>
            </p:extLst>
          </p:nvPr>
        </p:nvGraphicFramePr>
        <p:xfrm>
          <a:off x="609600" y="1333500"/>
          <a:ext cx="15215976" cy="871320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60819732"/>
                    </a:ext>
                  </a:extLst>
                </a:gridCol>
                <a:gridCol w="10034376">
                  <a:extLst>
                    <a:ext uri="{9D8B030D-6E8A-4147-A177-3AD203B41FA5}">
                      <a16:colId xmlns:a16="http://schemas.microsoft.com/office/drawing/2014/main" val="1328753845"/>
                    </a:ext>
                  </a:extLst>
                </a:gridCol>
              </a:tblGrid>
              <a:tr h="748198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Location:</a:t>
                      </a:r>
                    </a:p>
                  </a:txBody>
                  <a:tcPr marL="113411" marR="113411" marT="56705" marB="56705">
                    <a:solidFill>
                      <a:srgbClr val="00D6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Mohammadpur, Dhaka</a:t>
                      </a:r>
                    </a:p>
                  </a:txBody>
                  <a:tcPr marL="113411" marR="113411" marT="56705" marB="56705">
                    <a:solidFill>
                      <a:srgbClr val="00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94259"/>
                  </a:ext>
                </a:extLst>
              </a:tr>
              <a:tr h="808052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Avg SPT value </a:t>
                      </a: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18</a:t>
                      </a:r>
                    </a:p>
                    <a:p>
                      <a:endParaRPr lang="en-US" sz="2300" dirty="0">
                        <a:latin typeface="Fira Sans" panose="020B0503050000020004" pitchFamily="34" charset="0"/>
                      </a:endParaRP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1969568724"/>
                  </a:ext>
                </a:extLst>
              </a:tr>
              <a:tr h="748198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Allowable soil pressure</a:t>
                      </a: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6.34 </a:t>
                      </a:r>
                      <a:r>
                        <a:rPr lang="en-US" sz="2300" dirty="0" err="1">
                          <a:latin typeface="Fira Sans" panose="020B0503050000020004" pitchFamily="34" charset="0"/>
                        </a:rPr>
                        <a:t>ksf</a:t>
                      </a:r>
                      <a:r>
                        <a:rPr lang="en-US" sz="2300" dirty="0">
                          <a:latin typeface="Fira Sans" panose="020B0503050000020004" pitchFamily="34" charset="0"/>
                        </a:rPr>
                        <a:t> </a:t>
                      </a: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149834894"/>
                  </a:ext>
                </a:extLst>
              </a:tr>
              <a:tr h="748198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Seismic zone</a:t>
                      </a: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Zone II; Site Class: SC</a:t>
                      </a: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889238931"/>
                  </a:ext>
                </a:extLst>
              </a:tr>
              <a:tr h="748198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Occupancy Category</a:t>
                      </a: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Academic Building: III; Auditorium: III</a:t>
                      </a: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2730645218"/>
                  </a:ext>
                </a:extLst>
              </a:tr>
              <a:tr h="748198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Seismic Design Category</a:t>
                      </a: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SC</a:t>
                      </a: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1155732646"/>
                  </a:ext>
                </a:extLst>
              </a:tr>
              <a:tr h="748198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Building Frame System</a:t>
                      </a: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Intermediate Moment Resisting Frame </a:t>
                      </a: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4180042560"/>
                  </a:ext>
                </a:extLst>
              </a:tr>
              <a:tr h="748198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Foundation Type</a:t>
                      </a: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Shallow Foundation (Isolation and Combined )</a:t>
                      </a: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4227002452"/>
                  </a:ext>
                </a:extLst>
              </a:tr>
              <a:tr h="748198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Building Code</a:t>
                      </a: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BNBC 2020 , ACI code 318-14 ;  referred to ASTM</a:t>
                      </a: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4062282666"/>
                  </a:ext>
                </a:extLst>
              </a:tr>
              <a:tr h="748198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RCC structure  : Concrete Strength</a:t>
                      </a: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4 </a:t>
                      </a:r>
                      <a:r>
                        <a:rPr lang="en-US" sz="2300" dirty="0" err="1">
                          <a:latin typeface="Fira Sans" panose="020B0503050000020004" pitchFamily="34" charset="0"/>
                        </a:rPr>
                        <a:t>ksi</a:t>
                      </a:r>
                      <a:endParaRPr lang="en-US" sz="2300" dirty="0">
                        <a:latin typeface="Fira Sans" panose="020B0503050000020004" pitchFamily="34" charset="0"/>
                      </a:endParaRP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1248310975"/>
                  </a:ext>
                </a:extLst>
              </a:tr>
              <a:tr h="808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Fira Sans" panose="020B0503050000020004" pitchFamily="34" charset="0"/>
                        </a:rPr>
                        <a:t>RCC structure  : Reinforcement Strength</a:t>
                      </a:r>
                    </a:p>
                    <a:p>
                      <a:endParaRPr lang="en-US" sz="2300" dirty="0">
                        <a:latin typeface="Fira Sans" panose="020B0503050000020004" pitchFamily="34" charset="0"/>
                      </a:endParaRPr>
                    </a:p>
                  </a:txBody>
                  <a:tcPr marL="113411" marR="113411" marT="56705" marB="56705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Fira Sans" panose="020B0503050000020004" pitchFamily="34" charset="0"/>
                        </a:rPr>
                        <a:t>60 </a:t>
                      </a:r>
                      <a:r>
                        <a:rPr lang="en-US" sz="2300" dirty="0" err="1">
                          <a:latin typeface="Fira Sans" panose="020B0503050000020004" pitchFamily="34" charset="0"/>
                        </a:rPr>
                        <a:t>ksi</a:t>
                      </a:r>
                      <a:endParaRPr lang="en-US" sz="2300" dirty="0">
                        <a:latin typeface="Fira Sans" panose="020B0503050000020004" pitchFamily="34" charset="0"/>
                      </a:endParaRPr>
                    </a:p>
                  </a:txBody>
                  <a:tcPr marL="113411" marR="113411" marT="56705" marB="56705"/>
                </a:tc>
                <a:extLst>
                  <a:ext uri="{0D108BD9-81ED-4DB2-BD59-A6C34878D82A}">
                    <a16:rowId xmlns:a16="http://schemas.microsoft.com/office/drawing/2014/main" val="187698360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102C6-D56D-4966-89B1-C5919B25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FA0A-8496-F66F-5AB0-E99B62853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79C9629-2CFC-A74F-6990-EE2EF4F181F9}"/>
              </a:ext>
            </a:extLst>
          </p:cNvPr>
          <p:cNvSpPr txBox="1"/>
          <p:nvPr/>
        </p:nvSpPr>
        <p:spPr>
          <a:xfrm>
            <a:off x="380184" y="2606628"/>
            <a:ext cx="13030200" cy="486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92D050"/>
                </a:solidFill>
                <a:latin typeface="Fira Sans Bold" panose="020B0803050000020004" charset="0"/>
              </a:rPr>
              <a:t>Academic Building &amp; Auditorium Structural Details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55F8A09-348F-2DC5-5F25-14D73BB76802}"/>
              </a:ext>
            </a:extLst>
          </p:cNvPr>
          <p:cNvGrpSpPr/>
          <p:nvPr/>
        </p:nvGrpSpPr>
        <p:grpSpPr>
          <a:xfrm>
            <a:off x="15190642" y="2614248"/>
            <a:ext cx="7321033" cy="6340049"/>
            <a:chOff x="0" y="0"/>
            <a:chExt cx="3619627" cy="313461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9AFE143-3895-F36D-D2B6-14C52B45A86F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8744BBC-26EB-7F3C-3126-A21F9F8CB835}"/>
              </a:ext>
            </a:extLst>
          </p:cNvPr>
          <p:cNvGrpSpPr/>
          <p:nvPr/>
        </p:nvGrpSpPr>
        <p:grpSpPr>
          <a:xfrm>
            <a:off x="13881005" y="7235559"/>
            <a:ext cx="4970154" cy="4304177"/>
            <a:chOff x="0" y="0"/>
            <a:chExt cx="3619627" cy="313461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68890B7-7F46-4361-33BD-3A32F7C317B0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244A70D-64FA-8A30-C083-A69C9FE0FAFA}"/>
              </a:ext>
            </a:extLst>
          </p:cNvPr>
          <p:cNvGrpSpPr/>
          <p:nvPr/>
        </p:nvGrpSpPr>
        <p:grpSpPr>
          <a:xfrm>
            <a:off x="13198082" y="6251917"/>
            <a:ext cx="2271679" cy="1967285"/>
            <a:chOff x="0" y="0"/>
            <a:chExt cx="3619627" cy="313461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7760657-5E00-B4F9-AAFC-FD6E79BDCEC7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7251808-DF2E-EDBB-F98A-ED3A2E5836C4}"/>
              </a:ext>
            </a:extLst>
          </p:cNvPr>
          <p:cNvGrpSpPr/>
          <p:nvPr/>
        </p:nvGrpSpPr>
        <p:grpSpPr>
          <a:xfrm>
            <a:off x="14194820" y="-351123"/>
            <a:ext cx="4656339" cy="4032411"/>
            <a:chOff x="0" y="0"/>
            <a:chExt cx="3619627" cy="313461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04A48A9-70E7-747D-0789-BD650FA3C0C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B87486-99D4-4905-BCC2-38E6C509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1889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5172" y="3545840"/>
            <a:ext cx="9541991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92D050"/>
                </a:solidFill>
                <a:latin typeface="Fira Sans Bold" panose="020B0803050000020004" charset="0"/>
              </a:rPr>
              <a:t>Beam Design And Detailing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190642" y="2614248"/>
            <a:ext cx="7321033" cy="6340049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881005" y="7235559"/>
            <a:ext cx="4970154" cy="4304177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198082" y="6251917"/>
            <a:ext cx="2271679" cy="1967285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194820" y="-351123"/>
            <a:ext cx="4656339" cy="4032411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F33934E-BF3C-46E5-A879-114C420F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2000" y="700881"/>
            <a:ext cx="16535401" cy="8885238"/>
          </a:xfrm>
          <a:custGeom>
            <a:avLst/>
            <a:gdLst/>
            <a:ahLst/>
            <a:cxnLst/>
            <a:rect l="l" t="t" r="r" b="b"/>
            <a:pathLst>
              <a:path w="13002401" h="9258300">
                <a:moveTo>
                  <a:pt x="0" y="0"/>
                </a:moveTo>
                <a:lnTo>
                  <a:pt x="13002402" y="0"/>
                </a:lnTo>
                <a:lnTo>
                  <a:pt x="1300240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3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57600" y="1030"/>
            <a:ext cx="10744200" cy="638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dirty="0">
                <a:solidFill>
                  <a:srgbClr val="92D050"/>
                </a:solidFill>
                <a:latin typeface="Fira Sans Bold" panose="020B0803050000020004" charset="0"/>
              </a:rPr>
              <a:t>Beam Schedule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CE7B1-E6FD-40E5-AB99-92ED07EB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1E073-49D4-4A87-A5BA-DC04F93BB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11481"/>
          <a:stretch/>
        </p:blipFill>
        <p:spPr>
          <a:xfrm>
            <a:off x="892775" y="1409700"/>
            <a:ext cx="16502449" cy="83058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A4DA481E-B6D7-42D3-8DE7-28254F222691}"/>
              </a:ext>
            </a:extLst>
          </p:cNvPr>
          <p:cNvSpPr txBox="1"/>
          <p:nvPr/>
        </p:nvSpPr>
        <p:spPr>
          <a:xfrm>
            <a:off x="3124199" y="511175"/>
            <a:ext cx="12039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dirty="0">
                <a:solidFill>
                  <a:srgbClr val="92D050"/>
                </a:solidFill>
                <a:latin typeface="Fira Sans Bold" panose="020B0803050000020004" charset="0"/>
              </a:rPr>
              <a:t>Typical Floor Roof Beam Reinforcement Details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4B100-C397-48F5-8583-4D2DE5D9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DA31F6B9-8794-4E9E-8A63-0D2C114F37E5}"/>
              </a:ext>
            </a:extLst>
          </p:cNvPr>
          <p:cNvSpPr txBox="1"/>
          <p:nvPr/>
        </p:nvSpPr>
        <p:spPr>
          <a:xfrm>
            <a:off x="3124199" y="511175"/>
            <a:ext cx="12039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dirty="0">
                <a:solidFill>
                  <a:srgbClr val="92D050"/>
                </a:solidFill>
                <a:latin typeface="Fira Sans Bold" panose="020B0803050000020004" charset="0"/>
              </a:rPr>
              <a:t>Auditorium Beam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CE5DB-9855-43B6-A819-0AB271941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27" y="1152376"/>
            <a:ext cx="13523343" cy="895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6A5A7-5855-4686-963B-BFCB2BE3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D30D2-1887-E27B-985E-E0A71D0F4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8AF302-D18D-57D3-930A-8891E839304F}"/>
              </a:ext>
            </a:extLst>
          </p:cNvPr>
          <p:cNvSpPr txBox="1"/>
          <p:nvPr/>
        </p:nvSpPr>
        <p:spPr>
          <a:xfrm>
            <a:off x="4133850" y="-70425"/>
            <a:ext cx="9715500" cy="116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84" normalizeH="0" baseline="0" noProof="0" dirty="0">
                <a:ln>
                  <a:noFill/>
                </a:ln>
                <a:solidFill>
                  <a:srgbClr val="A4E473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Current Condition of The School</a:t>
            </a:r>
          </a:p>
        </p:txBody>
      </p:sp>
      <p:pic>
        <p:nvPicPr>
          <p:cNvPr id="7" name="image4.png">
            <a:extLst>
              <a:ext uri="{FF2B5EF4-FFF2-40B4-BE49-F238E27FC236}">
                <a16:creationId xmlns:a16="http://schemas.microsoft.com/office/drawing/2014/main" id="{3510AFD2-57EB-D46F-8566-D4DDA46F95A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355050"/>
            <a:ext cx="9144000" cy="8420100"/>
          </a:xfrm>
          <a:prstGeom prst="rect">
            <a:avLst/>
          </a:prstGeom>
          <a:ln/>
        </p:spPr>
      </p:pic>
      <p:pic>
        <p:nvPicPr>
          <p:cNvPr id="9" name="image5.png">
            <a:extLst>
              <a:ext uri="{FF2B5EF4-FFF2-40B4-BE49-F238E27FC236}">
                <a16:creationId xmlns:a16="http://schemas.microsoft.com/office/drawing/2014/main" id="{88D5532F-79C2-65D6-3505-F818F8B2663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991600" y="1355050"/>
            <a:ext cx="9296400" cy="8420100"/>
          </a:xfrm>
          <a:prstGeom prst="rect">
            <a:avLst/>
          </a:prstGeom>
          <a:ln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C4C0F-DD70-4AEC-8B56-17ED6012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706600" y="9152255"/>
            <a:ext cx="3581400" cy="1127125"/>
          </a:xfrm>
        </p:spPr>
        <p:txBody>
          <a:bodyPr/>
          <a:lstStyle/>
          <a:p>
            <a:endParaRPr lang="en-US" dirty="0"/>
          </a:p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3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3539663"/>
            <a:ext cx="12773010" cy="3207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92D050"/>
                </a:solidFill>
                <a:latin typeface="Fira Sans Bold" panose="020B0803050000020004" charset="0"/>
              </a:rPr>
              <a:t>Grade Beam Detailing </a:t>
            </a:r>
          </a:p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92D050"/>
                </a:solidFill>
                <a:latin typeface="Fira Sans Bold" panose="020B0803050000020004" charset="0"/>
              </a:rPr>
              <a:t>&amp; Layout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190642" y="2614248"/>
            <a:ext cx="7321033" cy="6340049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881005" y="7235559"/>
            <a:ext cx="4970154" cy="4304177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198082" y="6251917"/>
            <a:ext cx="2271679" cy="1967285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469762" y="-108758"/>
            <a:ext cx="3799619" cy="3290488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0B9D6-1212-458A-A655-EC8A6FF7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E0F18-0756-46B7-87E8-483260D1E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 b="8519"/>
          <a:stretch/>
        </p:blipFill>
        <p:spPr>
          <a:xfrm>
            <a:off x="0" y="1317625"/>
            <a:ext cx="10287001" cy="84582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5CABF2F-12DB-40F1-93BA-FEF6E9B45090}"/>
              </a:ext>
            </a:extLst>
          </p:cNvPr>
          <p:cNvSpPr txBox="1"/>
          <p:nvPr/>
        </p:nvSpPr>
        <p:spPr>
          <a:xfrm>
            <a:off x="3124199" y="511175"/>
            <a:ext cx="12039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dirty="0">
                <a:solidFill>
                  <a:srgbClr val="92D050"/>
                </a:solidFill>
                <a:latin typeface="Fira Sans Bold" panose="020B0803050000020004" charset="0"/>
              </a:rPr>
              <a:t>Academic Building Grade Beam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C5C290-33DC-40D9-8F5E-10C893DA5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686050"/>
            <a:ext cx="8229600" cy="542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F7B3B-694D-4A55-9BF8-E56EC6FB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5D8EAD45-0D92-4219-ABA4-4E56279593DD}"/>
              </a:ext>
            </a:extLst>
          </p:cNvPr>
          <p:cNvSpPr txBox="1"/>
          <p:nvPr/>
        </p:nvSpPr>
        <p:spPr>
          <a:xfrm>
            <a:off x="3124199" y="236855"/>
            <a:ext cx="12039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dirty="0">
                <a:solidFill>
                  <a:srgbClr val="92D050"/>
                </a:solidFill>
                <a:latin typeface="Fira Sans Bold" panose="020B0803050000020004" charset="0"/>
              </a:rPr>
              <a:t>Auditorium Grade Beam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82170-7648-480B-A59B-1C85B1311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66" y="938381"/>
            <a:ext cx="13820774" cy="91346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17792-45E9-4E88-BB70-998749A4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32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8426" y="3019804"/>
            <a:ext cx="11751013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92D050"/>
                </a:solidFill>
                <a:latin typeface="Fira Sans Bold" panose="020B0803050000020004" charset="0"/>
              </a:rPr>
              <a:t>Slab Design</a:t>
            </a:r>
          </a:p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92D050"/>
                </a:solidFill>
                <a:latin typeface="Fira Sans Bold" panose="020B0803050000020004" charset="0"/>
              </a:rPr>
              <a:t>And Details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190642" y="2614248"/>
            <a:ext cx="7321033" cy="6340049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881005" y="7235559"/>
            <a:ext cx="4970154" cy="4304177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198082" y="6251917"/>
            <a:ext cx="2271679" cy="1967285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469762" y="-108758"/>
            <a:ext cx="3799619" cy="3290488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E71AC-C530-4B36-9807-973B8392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53515F-81FE-4928-8884-AFA50A88A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4394"/>
          <a:stretch/>
        </p:blipFill>
        <p:spPr>
          <a:xfrm>
            <a:off x="1393287" y="1506145"/>
            <a:ext cx="15531903" cy="82093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3781" y="571500"/>
            <a:ext cx="13020437" cy="62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4800" dirty="0">
                <a:solidFill>
                  <a:srgbClr val="92D050"/>
                </a:solidFill>
                <a:latin typeface="Fira Sans Bold" panose="020B0803050000020004" charset="0"/>
              </a:rPr>
              <a:t>Typical Floor Slab Top Reinforcement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CF04B-F428-476A-AA48-C51FCB95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2613" y="1390176"/>
            <a:ext cx="14335546" cy="8287224"/>
          </a:xfrm>
          <a:custGeom>
            <a:avLst/>
            <a:gdLst/>
            <a:ahLst/>
            <a:cxnLst/>
            <a:rect l="l" t="t" r="r" b="b"/>
            <a:pathLst>
              <a:path w="14335546" h="8287224">
                <a:moveTo>
                  <a:pt x="0" y="0"/>
                </a:moveTo>
                <a:lnTo>
                  <a:pt x="14335545" y="0"/>
                </a:lnTo>
                <a:lnTo>
                  <a:pt x="14335545" y="8287224"/>
                </a:lnTo>
                <a:lnTo>
                  <a:pt x="0" y="8287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075" r="-2035" b="-13128"/>
            </a:stretch>
          </a:blipFill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F5EEE71-8F7A-48CA-B8C1-6CA55C9A0213}"/>
              </a:ext>
            </a:extLst>
          </p:cNvPr>
          <p:cNvSpPr txBox="1"/>
          <p:nvPr/>
        </p:nvSpPr>
        <p:spPr>
          <a:xfrm>
            <a:off x="1924584" y="647700"/>
            <a:ext cx="13931605" cy="624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4800" dirty="0">
                <a:solidFill>
                  <a:srgbClr val="92D050"/>
                </a:solidFill>
                <a:latin typeface="Fira Sans Bold" panose="020B0803050000020004" charset="0"/>
              </a:rPr>
              <a:t>Typical Floor Slab Bottom Reinforcement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3BE08-D5BF-4913-8940-B442D3A5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870682-F925-4346-8E26-D744B082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87" y="0"/>
            <a:ext cx="12362644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764169" y="8877300"/>
            <a:ext cx="2141618" cy="1854652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0A599EB-F8F1-4494-89F9-B47DC56450C9}"/>
              </a:ext>
            </a:extLst>
          </p:cNvPr>
          <p:cNvSpPr txBox="1"/>
          <p:nvPr/>
        </p:nvSpPr>
        <p:spPr>
          <a:xfrm>
            <a:off x="489161" y="1257300"/>
            <a:ext cx="4662340" cy="5068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/>
              </a:rPr>
              <a:t>Auditorium 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/>
              </a:rPr>
              <a:t>Slab Top Reinforcement Details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E37D4B-A37D-4B29-89F6-66943358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797738" y="8877300"/>
            <a:ext cx="2141618" cy="1854652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939356" y="0"/>
            <a:ext cx="12348644" cy="10287000"/>
          </a:xfrm>
          <a:custGeom>
            <a:avLst/>
            <a:gdLst/>
            <a:ahLst/>
            <a:cxnLst/>
            <a:rect l="l" t="t" r="r" b="b"/>
            <a:pathLst>
              <a:path w="10489047" h="8613055">
                <a:moveTo>
                  <a:pt x="0" y="0"/>
                </a:moveTo>
                <a:lnTo>
                  <a:pt x="10489048" y="0"/>
                </a:lnTo>
                <a:lnTo>
                  <a:pt x="10489048" y="8613055"/>
                </a:lnTo>
                <a:lnTo>
                  <a:pt x="0" y="8613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" t="-26151" r="-152" b="-26538"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B8E2A7-361A-4CEF-9116-F55657F83446}"/>
              </a:ext>
            </a:extLst>
          </p:cNvPr>
          <p:cNvSpPr txBox="1"/>
          <p:nvPr/>
        </p:nvSpPr>
        <p:spPr>
          <a:xfrm>
            <a:off x="175258" y="1181100"/>
            <a:ext cx="5290145" cy="5068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/>
              </a:rPr>
              <a:t>Auditorium 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/>
              </a:rPr>
              <a:t>Slab Bottom Reinforcement Details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16DBCA-6C06-42C8-9D29-168C085C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09829" y="3204590"/>
            <a:ext cx="7989689" cy="31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92D050"/>
                </a:solidFill>
                <a:latin typeface="Fira Sans Bold" panose="020B0803050000020004" charset="0"/>
              </a:rPr>
              <a:t>Column</a:t>
            </a:r>
          </a:p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92D050"/>
                </a:solidFill>
                <a:latin typeface="Fira Sans Bold" panose="020B0803050000020004" charset="0"/>
              </a:rPr>
              <a:t>Detailing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190642" y="2614248"/>
            <a:ext cx="7321033" cy="6340049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881005" y="7235559"/>
            <a:ext cx="4970154" cy="4304177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198082" y="6251917"/>
            <a:ext cx="2271679" cy="1967285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469762" y="-108758"/>
            <a:ext cx="3799619" cy="3290488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9008D-4457-4466-A027-645E0D1A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32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43840" y="2095500"/>
            <a:ext cx="3916522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Schedule</a:t>
            </a:r>
          </a:p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of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6A7B0-B296-4432-B8EC-B0E2F56BE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0" b="9317"/>
          <a:stretch/>
        </p:blipFill>
        <p:spPr>
          <a:xfrm>
            <a:off x="5170170" y="800100"/>
            <a:ext cx="12858750" cy="82629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F33563-303D-4517-90A8-B670CACD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" y="6674584"/>
            <a:ext cx="4921851" cy="361241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13126" y="3238500"/>
            <a:ext cx="3657600" cy="2513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84" normalizeH="0" baseline="0" noProof="0" dirty="0">
                <a:ln>
                  <a:noFill/>
                </a:ln>
                <a:solidFill>
                  <a:srgbClr val="A4E473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Project</a:t>
            </a:r>
          </a:p>
          <a:p>
            <a:pPr marL="0" marR="0" lvl="0" indent="0" algn="ctr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spc="-84" dirty="0">
                <a:solidFill>
                  <a:srgbClr val="A4E473"/>
                </a:solidFill>
                <a:latin typeface="Fira Sans Medium"/>
              </a:rPr>
              <a:t>Brief</a:t>
            </a:r>
            <a:endParaRPr kumimoji="0" lang="en-US" sz="6600" b="0" i="0" u="none" strike="noStrike" kern="1200" cap="none" spc="-84" normalizeH="0" baseline="0" noProof="0" dirty="0">
              <a:ln>
                <a:noFill/>
              </a:ln>
              <a:solidFill>
                <a:srgbClr val="A4E473"/>
              </a:solidFill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1C285A1-E00C-8619-41F6-3BE5C96987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815422"/>
              </p:ext>
            </p:extLst>
          </p:nvPr>
        </p:nvGraphicFramePr>
        <p:xfrm>
          <a:off x="5562600" y="8763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68C40-86C3-42B8-9C86-468D2839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73677"/>
            <a:ext cx="18288000" cy="8365624"/>
          </a:xfrm>
          <a:custGeom>
            <a:avLst/>
            <a:gdLst/>
            <a:ahLst/>
            <a:cxnLst/>
            <a:rect l="l" t="t" r="r" b="b"/>
            <a:pathLst>
              <a:path w="15441881" h="7493623">
                <a:moveTo>
                  <a:pt x="0" y="0"/>
                </a:moveTo>
                <a:lnTo>
                  <a:pt x="15441880" y="0"/>
                </a:lnTo>
                <a:lnTo>
                  <a:pt x="15441880" y="7493623"/>
                </a:lnTo>
                <a:lnTo>
                  <a:pt x="0" y="749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14414" y="178301"/>
            <a:ext cx="985917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A4E473"/>
                </a:solidFill>
                <a:latin typeface="Fira Sans Medium"/>
              </a:rPr>
              <a:t>Long Section of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F011F-D0A2-42B6-BF4D-9E1069C4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73676"/>
            <a:ext cx="18288000" cy="8365624"/>
          </a:xfrm>
          <a:custGeom>
            <a:avLst/>
            <a:gdLst/>
            <a:ahLst/>
            <a:cxnLst/>
            <a:rect l="l" t="t" r="r" b="b"/>
            <a:pathLst>
              <a:path w="15194034" h="7844208">
                <a:moveTo>
                  <a:pt x="0" y="0"/>
                </a:moveTo>
                <a:lnTo>
                  <a:pt x="15194034" y="0"/>
                </a:lnTo>
                <a:lnTo>
                  <a:pt x="15194034" y="7844208"/>
                </a:lnTo>
                <a:lnTo>
                  <a:pt x="0" y="7844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69394" y="178301"/>
            <a:ext cx="994921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Long Section of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17A8-1CD3-4AA2-8AC6-648A00BE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6E14752-F2D6-4F7E-B2CB-88F0E84AA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90500"/>
            <a:ext cx="12039600" cy="963168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2234E57D-2CC8-436E-BE5A-EB782AC0E91C}"/>
              </a:ext>
            </a:extLst>
          </p:cNvPr>
          <p:cNvSpPr txBox="1"/>
          <p:nvPr/>
        </p:nvSpPr>
        <p:spPr>
          <a:xfrm>
            <a:off x="439153" y="2306147"/>
            <a:ext cx="4772927" cy="330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Auditorium</a:t>
            </a:r>
          </a:p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Column</a:t>
            </a:r>
          </a:p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Layout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B49C07-E320-48E0-B99E-B6632CD9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35928-BF24-F0A4-231F-DE7C897A5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2BC3A5C-46AB-1F33-E66E-507D9E573B59}"/>
              </a:ext>
            </a:extLst>
          </p:cNvPr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788870-BA71-D4C5-0C5D-0EF281A2DE49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514C379-D553-FCD2-EE11-9766CB1E21D3}"/>
              </a:ext>
            </a:extLst>
          </p:cNvPr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588C7D3-96D9-0250-B757-559021E3FD3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2A014FD-4FE9-1DB3-C094-67DB6DD4D21F}"/>
              </a:ext>
            </a:extLst>
          </p:cNvPr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8590018-E60B-692E-AD49-80D590ACC9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EC90B307-88CC-47F1-9515-303BA3C36C68}"/>
              </a:ext>
            </a:extLst>
          </p:cNvPr>
          <p:cNvSpPr txBox="1"/>
          <p:nvPr/>
        </p:nvSpPr>
        <p:spPr>
          <a:xfrm>
            <a:off x="439153" y="2306147"/>
            <a:ext cx="4772927" cy="330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Auditorium</a:t>
            </a:r>
          </a:p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Column</a:t>
            </a:r>
          </a:p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Schedule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02A60-428E-4372-AD17-BA61B8463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r="12176"/>
          <a:stretch/>
        </p:blipFill>
        <p:spPr>
          <a:xfrm>
            <a:off x="6430001" y="282575"/>
            <a:ext cx="11172199" cy="909082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D0CD96F-17BB-4DC2-BEA4-7EEA424F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885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240" y="22860"/>
            <a:ext cx="18272760" cy="10264140"/>
          </a:xfrm>
          <a:custGeom>
            <a:avLst/>
            <a:gdLst/>
            <a:ahLst/>
            <a:cxnLst/>
            <a:rect l="l" t="t" r="r" b="b"/>
            <a:pathLst>
              <a:path w="11476103" h="9431209">
                <a:moveTo>
                  <a:pt x="0" y="0"/>
                </a:moveTo>
                <a:lnTo>
                  <a:pt x="11476103" y="0"/>
                </a:lnTo>
                <a:lnTo>
                  <a:pt x="11476103" y="9431210"/>
                </a:lnTo>
                <a:lnTo>
                  <a:pt x="0" y="943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586" b="-26516"/>
            </a:stretch>
          </a:blipFill>
        </p:spPr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61B9A-1526-4220-9126-D4CCC293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39238" y="4843462"/>
            <a:ext cx="95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887451" y="2324100"/>
            <a:ext cx="11282252" cy="473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800" dirty="0">
                <a:solidFill>
                  <a:srgbClr val="92D050"/>
                </a:solidFill>
                <a:latin typeface="Fira Sans Bold" panose="020B0803050000020004" charset="0"/>
              </a:rPr>
              <a:t>Stairs</a:t>
            </a:r>
          </a:p>
          <a:p>
            <a:pPr algn="ctr">
              <a:lnSpc>
                <a:spcPts val="12599"/>
              </a:lnSpc>
            </a:pPr>
            <a:r>
              <a:rPr lang="en-US" sz="8800" dirty="0">
                <a:solidFill>
                  <a:srgbClr val="92D050"/>
                </a:solidFill>
                <a:latin typeface="Fira Sans Bold" panose="020B0803050000020004" charset="0"/>
              </a:rPr>
              <a:t>Assumptions and Detailing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90642" y="2614248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77E8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881005" y="7235559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98082" y="6251917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469762" y="-108758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589A1"/>
            </a:solidFill>
          </p:spPr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E3E8D-BA0D-4C2C-9787-BDA97887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44840" y="1714500"/>
            <a:ext cx="9829800" cy="7863840"/>
          </a:xfrm>
          <a:custGeom>
            <a:avLst/>
            <a:gdLst/>
            <a:ahLst/>
            <a:cxnLst/>
            <a:rect l="l" t="t" r="r" b="b"/>
            <a:pathLst>
              <a:path w="12858750" h="10287000">
                <a:moveTo>
                  <a:pt x="0" y="0"/>
                </a:moveTo>
                <a:lnTo>
                  <a:pt x="12858750" y="0"/>
                </a:lnTo>
                <a:lnTo>
                  <a:pt x="12858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AD4C4D5-AF78-4F88-AA0A-3F4CDC6BF7D8}"/>
              </a:ext>
            </a:extLst>
          </p:cNvPr>
          <p:cNvSpPr txBox="1"/>
          <p:nvPr/>
        </p:nvSpPr>
        <p:spPr>
          <a:xfrm>
            <a:off x="1170297" y="342900"/>
            <a:ext cx="1594740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Detailing of Academic Building Stairs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1E58A-B62E-4DD9-B858-48C1639B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1D69A0-FC9A-4E2C-B756-96A218300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74"/>
          <a:stretch/>
        </p:blipFill>
        <p:spPr>
          <a:xfrm>
            <a:off x="213360" y="1775460"/>
            <a:ext cx="7850062" cy="2010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59DB0-04CF-4EDB-97B5-E55FD057B9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97"/>
          <a:stretch/>
        </p:blipFill>
        <p:spPr>
          <a:xfrm>
            <a:off x="213360" y="6743700"/>
            <a:ext cx="7850062" cy="2827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B94A3-B7AD-47A5-BD92-69F1DAD48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7" b="33208"/>
          <a:stretch/>
        </p:blipFill>
        <p:spPr>
          <a:xfrm>
            <a:off x="213360" y="5295900"/>
            <a:ext cx="785006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795588-3027-421F-9711-11E53417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2" b="55928"/>
          <a:stretch/>
        </p:blipFill>
        <p:spPr>
          <a:xfrm>
            <a:off x="213360" y="3762768"/>
            <a:ext cx="7850062" cy="17617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7457" y="3357754"/>
            <a:ext cx="10202605" cy="35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9"/>
              </a:lnSpc>
            </a:pPr>
            <a:r>
              <a:rPr lang="en-US" sz="9000" dirty="0">
                <a:solidFill>
                  <a:srgbClr val="92D050"/>
                </a:solidFill>
                <a:latin typeface="Fira Sans Bold"/>
              </a:rPr>
              <a:t>Footing Design &amp; Detailing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F16767-5E09-403C-B316-0D4BC3DC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191747" y="5969567"/>
            <a:ext cx="4985461" cy="431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2793714" y="8128284"/>
            <a:ext cx="3480308" cy="301396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5867400" y="507422"/>
            <a:ext cx="6386683" cy="1225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7200" b="1" spc="-84" dirty="0">
                <a:solidFill>
                  <a:srgbClr val="92D050"/>
                </a:solidFill>
                <a:latin typeface="Fira Sans Medium"/>
              </a:rPr>
              <a:t>Soil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F4E424A-880B-4167-AFE3-3E06031AA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463807"/>
                  </p:ext>
                </p:extLst>
              </p:nvPr>
            </p:nvGraphicFramePr>
            <p:xfrm>
              <a:off x="1632712" y="2081487"/>
              <a:ext cx="14478000" cy="66314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25006">
                      <a:extLst>
                        <a:ext uri="{9D8B030D-6E8A-4147-A177-3AD203B41FA5}">
                          <a16:colId xmlns:a16="http://schemas.microsoft.com/office/drawing/2014/main" val="3266957333"/>
                        </a:ext>
                      </a:extLst>
                    </a:gridCol>
                    <a:gridCol w="4826497">
                      <a:extLst>
                        <a:ext uri="{9D8B030D-6E8A-4147-A177-3AD203B41FA5}">
                          <a16:colId xmlns:a16="http://schemas.microsoft.com/office/drawing/2014/main" val="349356354"/>
                        </a:ext>
                      </a:extLst>
                    </a:gridCol>
                    <a:gridCol w="4826497">
                      <a:extLst>
                        <a:ext uri="{9D8B030D-6E8A-4147-A177-3AD203B41FA5}">
                          <a16:colId xmlns:a16="http://schemas.microsoft.com/office/drawing/2014/main" val="1294434182"/>
                        </a:ext>
                      </a:extLst>
                    </a:gridCol>
                  </a:tblGrid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PARAMETER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NOTATION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VALUE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A18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4482006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Soil unit weight (KN/M^3)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oMath>
                            </m:oMathPara>
                          </a14:m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16.2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051050"/>
                      </a:ext>
                    </a:extLst>
                  </a:tr>
                  <a:tr h="6253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Cohesion (Kpa)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C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67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12954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Void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eo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0.88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0371138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Angle of friction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𝛗</m:t>
                                </m:r>
                              </m:oMath>
                            </m:oMathPara>
                          </a14:m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29.3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857009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Factor of safety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FS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3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996484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Ultimate bearing capacity (KPa)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qu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297.45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5056341"/>
                      </a:ext>
                    </a:extLst>
                  </a:tr>
                  <a:tr h="6253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Strain (%)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St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8.86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618081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Liquid Limit (%)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LL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40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2845849"/>
                      </a:ext>
                    </a:extLst>
                  </a:tr>
                  <a:tr h="5996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Plastic Limit (%)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PL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20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756010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Plasticity Index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PI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19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521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F4E424A-880B-4167-AFE3-3E06031AA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6463807"/>
                  </p:ext>
                </p:extLst>
              </p:nvPr>
            </p:nvGraphicFramePr>
            <p:xfrm>
              <a:off x="1632712" y="2081487"/>
              <a:ext cx="14478000" cy="66314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25006">
                      <a:extLst>
                        <a:ext uri="{9D8B030D-6E8A-4147-A177-3AD203B41FA5}">
                          <a16:colId xmlns:a16="http://schemas.microsoft.com/office/drawing/2014/main" val="3266957333"/>
                        </a:ext>
                      </a:extLst>
                    </a:gridCol>
                    <a:gridCol w="4826497">
                      <a:extLst>
                        <a:ext uri="{9D8B030D-6E8A-4147-A177-3AD203B41FA5}">
                          <a16:colId xmlns:a16="http://schemas.microsoft.com/office/drawing/2014/main" val="349356354"/>
                        </a:ext>
                      </a:extLst>
                    </a:gridCol>
                    <a:gridCol w="4826497">
                      <a:extLst>
                        <a:ext uri="{9D8B030D-6E8A-4147-A177-3AD203B41FA5}">
                          <a16:colId xmlns:a16="http://schemas.microsoft.com/office/drawing/2014/main" val="1294434182"/>
                        </a:ext>
                      </a:extLst>
                    </a:gridCol>
                  </a:tblGrid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PARAMETER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NOTATION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VALUE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A18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4482006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Soil unit weight (KN/M^3)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26" t="-114286" r="-100253" b="-9132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16.2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051050"/>
                      </a:ext>
                    </a:extLst>
                  </a:tr>
                  <a:tr h="6253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Cohesion (Kpa)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C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67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12954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Void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eo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0.88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0371138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Angle of friction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26" t="-419388" r="-100253" b="-608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29.3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857009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Factor of safety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FS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3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996484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Ultimate bearing capacity (KPa)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qu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297.45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5056341"/>
                      </a:ext>
                    </a:extLst>
                  </a:tr>
                  <a:tr h="6253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Strain (%)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St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8.86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618081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Liquid Limit (%)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LL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40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2845849"/>
                      </a:ext>
                    </a:extLst>
                  </a:tr>
                  <a:tr h="5996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Plastic Limit (%)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PL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20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8756010"/>
                      </a:ext>
                    </a:extLst>
                  </a:tr>
                  <a:tr h="5976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Plasticity Index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A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>
                              <a:effectLst/>
                              <a:latin typeface="Fira Sans" panose="020B0503050000020004" pitchFamily="34" charset="0"/>
                            </a:rPr>
                            <a:t>PI</a:t>
                          </a:r>
                          <a:endParaRPr lang="en-US" sz="2400" b="1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  <a:latin typeface="Fira Sans" panose="020B0503050000020004" pitchFamily="34" charset="0"/>
                            </a:rPr>
                            <a:t>19</a:t>
                          </a:r>
                          <a:endParaRPr lang="en-US" sz="2400" b="1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5214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27B21FC-09E8-4B99-9917-CEB60462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492730" y="7476549"/>
            <a:ext cx="4985461" cy="431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2504385" y="9096786"/>
            <a:ext cx="3480308" cy="301396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248632" y="8536216"/>
            <a:ext cx="3378391" cy="2925703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34004" y="129016"/>
            <a:ext cx="16419992" cy="114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 panose="020B0603050000020004" pitchFamily="34" charset="0"/>
              </a:rPr>
              <a:t>Detailing of Isolated Footing- Type 1 (Academic Building)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4F5D02-FB7C-4C87-96D6-5B938D5B0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30" y="1485900"/>
            <a:ext cx="14420340" cy="83058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438AC-23ED-4799-B470-8B8D9549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CA0DAB-2415-C9B3-ADD5-85FD379970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800100"/>
            <a:ext cx="18698215" cy="93345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A8A7C83F-65DF-AC3C-42A3-C2DC3E549493}"/>
              </a:ext>
            </a:extLst>
          </p:cNvPr>
          <p:cNvSpPr txBox="1"/>
          <p:nvPr/>
        </p:nvSpPr>
        <p:spPr>
          <a:xfrm>
            <a:off x="6019800" y="-266700"/>
            <a:ext cx="6019800" cy="116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84" normalizeH="0" baseline="0" noProof="0" dirty="0">
                <a:ln>
                  <a:noFill/>
                </a:ln>
                <a:solidFill>
                  <a:srgbClr val="A4E473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Project</a:t>
            </a:r>
            <a:r>
              <a:rPr lang="en-US" sz="5400" spc="-84" dirty="0">
                <a:solidFill>
                  <a:srgbClr val="A4E473"/>
                </a:solidFill>
                <a:latin typeface="Fira Sans Medium"/>
              </a:rPr>
              <a:t> Description</a:t>
            </a:r>
            <a:endParaRPr kumimoji="0" lang="en-US" sz="5400" b="0" i="0" u="none" strike="noStrike" kern="1200" cap="none" spc="-84" normalizeH="0" baseline="0" noProof="0" dirty="0">
              <a:ln>
                <a:noFill/>
              </a:ln>
              <a:solidFill>
                <a:srgbClr val="A4E473"/>
              </a:solidFill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FCF57-90BE-4722-A197-73D322E7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492730" y="7476549"/>
            <a:ext cx="4985461" cy="431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2504385" y="9096786"/>
            <a:ext cx="3480308" cy="301396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248632" y="8536216"/>
            <a:ext cx="3378391" cy="2925703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34004" y="129016"/>
            <a:ext cx="16419992" cy="114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 panose="020B0603050000020004" pitchFamily="34" charset="0"/>
              </a:rPr>
              <a:t>Detailing of Combined Footing- Type 1 (Academic Building)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444F8E-C320-4D32-9277-53B6DBA4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80" y="1485900"/>
            <a:ext cx="14468990" cy="83057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8D68E-1737-442B-8605-FD822A5B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8611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492730" y="7476549"/>
            <a:ext cx="4985461" cy="431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2504385" y="9096786"/>
            <a:ext cx="3480308" cy="301396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248632" y="8536216"/>
            <a:ext cx="3378391" cy="2925703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34004" y="129016"/>
            <a:ext cx="16419992" cy="114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 panose="020B0603050000020004" pitchFamily="34" charset="0"/>
              </a:rPr>
              <a:t>Detailing of Isolated Footing- Type 1 (Auditorium Building)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74ACC-AD09-439F-9345-D460EB03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30" y="1533021"/>
            <a:ext cx="14372970" cy="825867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006077-BE32-4DB5-8CDC-ED2E40AD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645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4735" y="3374746"/>
            <a:ext cx="11542242" cy="3537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99"/>
              </a:lnSpc>
            </a:pPr>
            <a:r>
              <a:rPr lang="en-US" sz="9000" dirty="0">
                <a:solidFill>
                  <a:srgbClr val="92D050"/>
                </a:solidFill>
                <a:latin typeface="Fira Sans Bold"/>
              </a:rPr>
              <a:t>Plumbing</a:t>
            </a:r>
          </a:p>
          <a:p>
            <a:pPr algn="ctr">
              <a:lnSpc>
                <a:spcPts val="14399"/>
              </a:lnSpc>
            </a:pPr>
            <a:r>
              <a:rPr lang="en-US" sz="9000" dirty="0">
                <a:solidFill>
                  <a:srgbClr val="92D050"/>
                </a:solidFill>
                <a:latin typeface="Fira Sans Bold"/>
              </a:rPr>
              <a:t>Layout and Detailing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FFC40D5-ADCA-4273-996F-F3530E2C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9165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11640" y="1104900"/>
            <a:ext cx="8991600" cy="8686800"/>
          </a:xfrm>
          <a:custGeom>
            <a:avLst/>
            <a:gdLst/>
            <a:ahLst/>
            <a:cxnLst/>
            <a:rect l="l" t="t" r="r" b="b"/>
            <a:pathLst>
              <a:path w="7519045" h="8955957">
                <a:moveTo>
                  <a:pt x="0" y="0"/>
                </a:moveTo>
                <a:lnTo>
                  <a:pt x="7519045" y="0"/>
                </a:lnTo>
                <a:lnTo>
                  <a:pt x="7519045" y="8955957"/>
                </a:lnTo>
                <a:lnTo>
                  <a:pt x="0" y="8955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224" r="-4251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9387840" y="114300"/>
            <a:ext cx="867156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8621" lvl="1" algn="ctr"/>
            <a:r>
              <a:rPr lang="en-US" sz="2800" dirty="0">
                <a:solidFill>
                  <a:srgbClr val="92D050"/>
                </a:solidFill>
                <a:latin typeface="Fira Sans"/>
              </a:rPr>
              <a:t>Water Is Distributed From The Overhead Tank Through 5 Inlets.</a:t>
            </a: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46A84E6F-9A15-F3DF-FF0A-96E03C6FD92F}"/>
              </a:ext>
            </a:extLst>
          </p:cNvPr>
          <p:cNvSpPr/>
          <p:nvPr/>
        </p:nvSpPr>
        <p:spPr>
          <a:xfrm>
            <a:off x="0" y="1104900"/>
            <a:ext cx="9170438" cy="8686800"/>
          </a:xfrm>
          <a:custGeom>
            <a:avLst/>
            <a:gdLst/>
            <a:ahLst/>
            <a:cxnLst/>
            <a:rect l="l" t="t" r="r" b="b"/>
            <a:pathLst>
              <a:path w="7211740" h="8850771">
                <a:moveTo>
                  <a:pt x="0" y="0"/>
                </a:moveTo>
                <a:lnTo>
                  <a:pt x="7211740" y="0"/>
                </a:lnTo>
                <a:lnTo>
                  <a:pt x="7211740" y="8850772"/>
                </a:lnTo>
                <a:lnTo>
                  <a:pt x="0" y="8850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99CCBCA-327B-E6DE-1207-5F657BED672A}"/>
              </a:ext>
            </a:extLst>
          </p:cNvPr>
          <p:cNvSpPr txBox="1"/>
          <p:nvPr/>
        </p:nvSpPr>
        <p:spPr>
          <a:xfrm>
            <a:off x="737119" y="329743"/>
            <a:ext cx="76962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8621" lvl="1"/>
            <a:r>
              <a:rPr lang="en-US" sz="2800" dirty="0">
                <a:solidFill>
                  <a:srgbClr val="92D050"/>
                </a:solidFill>
                <a:latin typeface="Fira Sans"/>
              </a:rPr>
              <a:t>Position Of OHWT, UGWR &amp; Septic Tank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86A74-999F-41AA-AB3F-8ACBD354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5960" y="1333500"/>
            <a:ext cx="14356080" cy="8412480"/>
          </a:xfrm>
          <a:custGeom>
            <a:avLst/>
            <a:gdLst/>
            <a:ahLst/>
            <a:cxnLst/>
            <a:rect l="l" t="t" r="r" b="b"/>
            <a:pathLst>
              <a:path w="14378287" h="8907798">
                <a:moveTo>
                  <a:pt x="0" y="0"/>
                </a:moveTo>
                <a:lnTo>
                  <a:pt x="14378286" y="0"/>
                </a:lnTo>
                <a:lnTo>
                  <a:pt x="14378286" y="8907798"/>
                </a:lnTo>
                <a:lnTo>
                  <a:pt x="0" y="8907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224" r="-154" b="-5658"/>
            </a:stretch>
          </a:blipFill>
        </p:spPr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5A8A288-7B8C-490C-B3E1-0F61DC9DDD90}"/>
              </a:ext>
            </a:extLst>
          </p:cNvPr>
          <p:cNvSpPr txBox="1"/>
          <p:nvPr/>
        </p:nvSpPr>
        <p:spPr>
          <a:xfrm>
            <a:off x="934004" y="129016"/>
            <a:ext cx="16419992" cy="114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 panose="020B0603050000020004" pitchFamily="34" charset="0"/>
              </a:rPr>
              <a:t>Plumbing Layout (East Side)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9711C-93B1-413E-BC67-AE41A64B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2AFDFE58-14C7-4A9D-9D93-F08E458822C7}"/>
              </a:ext>
            </a:extLst>
          </p:cNvPr>
          <p:cNvSpPr/>
          <p:nvPr/>
        </p:nvSpPr>
        <p:spPr>
          <a:xfrm>
            <a:off x="1905000" y="1409700"/>
            <a:ext cx="14310360" cy="8374380"/>
          </a:xfrm>
          <a:custGeom>
            <a:avLst/>
            <a:gdLst/>
            <a:ahLst/>
            <a:cxnLst/>
            <a:rect l="l" t="t" r="r" b="b"/>
            <a:pathLst>
              <a:path w="13714636" h="9139519">
                <a:moveTo>
                  <a:pt x="0" y="0"/>
                </a:moveTo>
                <a:lnTo>
                  <a:pt x="13714636" y="0"/>
                </a:lnTo>
                <a:lnTo>
                  <a:pt x="13714636" y="9139519"/>
                </a:lnTo>
                <a:lnTo>
                  <a:pt x="0" y="913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578"/>
            </a:stretch>
          </a:blipFill>
        </p:spPr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A9AB84E-22CD-4950-A123-AB2A31543FA5}"/>
              </a:ext>
            </a:extLst>
          </p:cNvPr>
          <p:cNvSpPr txBox="1"/>
          <p:nvPr/>
        </p:nvSpPr>
        <p:spPr>
          <a:xfrm>
            <a:off x="934004" y="129016"/>
            <a:ext cx="16419992" cy="114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 panose="020B0603050000020004" pitchFamily="34" charset="0"/>
              </a:rPr>
              <a:t>Plumbing Layout (North Side)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ED957-5A5A-4095-853A-43998433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96235" y="2965217"/>
            <a:ext cx="4570233" cy="564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3884" lvl="1" indent="-361942">
              <a:lnSpc>
                <a:spcPts val="4023"/>
              </a:lnSpc>
              <a:buFont typeface="Arial"/>
              <a:buChar char="•"/>
            </a:pPr>
            <a:r>
              <a:rPr lang="en-US" sz="3352" dirty="0">
                <a:solidFill>
                  <a:srgbClr val="FFFFFF"/>
                </a:solidFill>
                <a:latin typeface="Fira Sans Medium"/>
              </a:rPr>
              <a:t>Checked against uplifting</a:t>
            </a:r>
          </a:p>
          <a:p>
            <a:pPr marL="723884" lvl="1" indent="-361942">
              <a:lnSpc>
                <a:spcPts val="4023"/>
              </a:lnSpc>
              <a:buFont typeface="Arial"/>
              <a:buChar char="•"/>
            </a:pPr>
            <a:r>
              <a:rPr lang="en-US" sz="3352" dirty="0">
                <a:solidFill>
                  <a:srgbClr val="FFFFFF"/>
                </a:solidFill>
                <a:latin typeface="Fira Sans Medium"/>
              </a:rPr>
              <a:t>Volume of each of the two reservoirs: 122.5 m</a:t>
            </a:r>
            <a:r>
              <a:rPr lang="en-US" sz="3352" baseline="30000" dirty="0">
                <a:solidFill>
                  <a:srgbClr val="FFFFFF"/>
                </a:solidFill>
                <a:latin typeface="Fira Sans Medium"/>
              </a:rPr>
              <a:t>3</a:t>
            </a:r>
            <a:endParaRPr lang="en-US" sz="3352" dirty="0">
              <a:solidFill>
                <a:srgbClr val="FFFFFF"/>
              </a:solidFill>
              <a:latin typeface="Fira Sans Medium"/>
            </a:endParaRPr>
          </a:p>
          <a:p>
            <a:pPr marL="723884" lvl="1" indent="-361942">
              <a:lnSpc>
                <a:spcPts val="4023"/>
              </a:lnSpc>
              <a:buFont typeface="Arial"/>
              <a:buChar char="•"/>
            </a:pPr>
            <a:r>
              <a:rPr lang="en-US" sz="3352" dirty="0">
                <a:solidFill>
                  <a:srgbClr val="FFFFFF"/>
                </a:solidFill>
                <a:latin typeface="Fira Sans Medium"/>
              </a:rPr>
              <a:t>Capacity sufficient to meet the school's water requirements for a consecutive 2-day period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3CBF35D-EBEA-41A3-B3D3-C19F884620F5}"/>
              </a:ext>
            </a:extLst>
          </p:cNvPr>
          <p:cNvSpPr txBox="1"/>
          <p:nvPr/>
        </p:nvSpPr>
        <p:spPr>
          <a:xfrm>
            <a:off x="5867400" y="0"/>
            <a:ext cx="9901478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spc="-84" dirty="0">
                <a:solidFill>
                  <a:srgbClr val="92D050"/>
                </a:solidFill>
                <a:latin typeface="Fira Sans Medium" panose="020B0603050000020004" pitchFamily="34" charset="0"/>
              </a:rPr>
              <a:t>Underground Water Reservoir Detailing (Through Long Walls)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5F4B0-CF0C-40AE-A7E5-2510A2506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354217"/>
            <a:ext cx="11540332" cy="85538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3E4DA-3FA6-432D-85AE-A912F994F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601200" y="4028662"/>
            <a:ext cx="6172200" cy="244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3" lvl="1" indent="-431796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Fira Sans Medium"/>
              </a:rPr>
              <a:t>Placed over stair void</a:t>
            </a:r>
          </a:p>
          <a:p>
            <a:pPr marL="863593" lvl="1" indent="-431796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Fira Sans Medium"/>
              </a:rPr>
              <a:t>Volume: 61 m</a:t>
            </a:r>
            <a:r>
              <a:rPr lang="en-US" sz="3999" baseline="30000" dirty="0">
                <a:solidFill>
                  <a:srgbClr val="FFFFFF"/>
                </a:solidFill>
                <a:latin typeface="Fira Sans Medium"/>
              </a:rPr>
              <a:t>3</a:t>
            </a:r>
            <a:endParaRPr lang="en-US" sz="3999" dirty="0">
              <a:solidFill>
                <a:srgbClr val="FFFFFF"/>
              </a:solidFill>
              <a:latin typeface="Fira Sans Medium"/>
            </a:endParaRPr>
          </a:p>
          <a:p>
            <a:pPr marL="863593" lvl="1" indent="-431796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Fira Sans Medium"/>
              </a:rPr>
              <a:t>Draws water twice a day from UGWR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FA63455-80E8-4B8D-99C1-5BAE0B18682A}"/>
              </a:ext>
            </a:extLst>
          </p:cNvPr>
          <p:cNvSpPr txBox="1"/>
          <p:nvPr/>
        </p:nvSpPr>
        <p:spPr>
          <a:xfrm>
            <a:off x="8686800" y="495300"/>
            <a:ext cx="9409592" cy="114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4800" spc="-84" dirty="0">
                <a:solidFill>
                  <a:srgbClr val="92D050"/>
                </a:solidFill>
                <a:latin typeface="Fira Sans Medium" panose="020B0603050000020004" pitchFamily="34" charset="0"/>
              </a:rPr>
              <a:t>Plumbing Layout (North Side)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D7951-1BEB-CFFA-D5B9-A585DA861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r="18474" b="3037"/>
          <a:stretch/>
        </p:blipFill>
        <p:spPr>
          <a:xfrm>
            <a:off x="191608" y="266700"/>
            <a:ext cx="8037992" cy="97377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5A40C-C42D-438C-89F6-E8751DFD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38218" y="1645921"/>
            <a:ext cx="6423756" cy="6116320"/>
          </a:xfrm>
          <a:custGeom>
            <a:avLst/>
            <a:gdLst/>
            <a:ahLst/>
            <a:cxnLst/>
            <a:rect l="l" t="t" r="r" b="b"/>
            <a:pathLst>
              <a:path w="6423756" h="6099674">
                <a:moveTo>
                  <a:pt x="0" y="0"/>
                </a:moveTo>
                <a:lnTo>
                  <a:pt x="6423756" y="0"/>
                </a:lnTo>
                <a:lnTo>
                  <a:pt x="6423756" y="6099674"/>
                </a:lnTo>
                <a:lnTo>
                  <a:pt x="0" y="6099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35209" y="259162"/>
            <a:ext cx="1301758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A4E473"/>
                </a:solidFill>
                <a:latin typeface="Fira Sans Medium"/>
              </a:rPr>
              <a:t>Septic Tank and Soakage Pit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4566" y="7977801"/>
            <a:ext cx="9328412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395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Fira Sans"/>
              </a:rPr>
              <a:t>Septic tank capacity: 40 meter cube</a:t>
            </a:r>
          </a:p>
          <a:p>
            <a:pPr marL="712467" lvl="1" indent="-356233">
              <a:lnSpc>
                <a:spcPts val="395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Fira Sans"/>
              </a:rPr>
              <a:t>Desludging period : 3 years</a:t>
            </a:r>
          </a:p>
          <a:p>
            <a:pPr marL="712467" lvl="1" indent="-356233">
              <a:lnSpc>
                <a:spcPts val="395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Fira Sans"/>
              </a:rPr>
              <a:t>Design period : 30 years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18314" y="7977801"/>
            <a:ext cx="7009878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Fira Sans"/>
              </a:rPr>
              <a:t>Soakage pit situated 3 m away from septic tank</a:t>
            </a:r>
          </a:p>
          <a:p>
            <a:pPr marL="690881" lvl="1" indent="-345440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Fira Sans"/>
              </a:rPr>
              <a:t>Connected to storm drainage system so that it doesn’t overflow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A378B-B5AD-E056-FC49-54F2011F1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12297"/>
          <a:stretch/>
        </p:blipFill>
        <p:spPr>
          <a:xfrm>
            <a:off x="685800" y="1638301"/>
            <a:ext cx="9829800" cy="61163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B22607-65AE-4514-A6E6-056C88D0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76746" y="3785613"/>
            <a:ext cx="5962191" cy="3318857"/>
            <a:chOff x="0" y="0"/>
            <a:chExt cx="929717" cy="517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9717" cy="517528"/>
            </a:xfrm>
            <a:custGeom>
              <a:avLst/>
              <a:gdLst/>
              <a:ahLst/>
              <a:cxnLst/>
              <a:rect l="l" t="t" r="r" b="b"/>
              <a:pathLst>
                <a:path w="929717" h="517528">
                  <a:moveTo>
                    <a:pt x="0" y="0"/>
                  </a:moveTo>
                  <a:lnTo>
                    <a:pt x="929717" y="0"/>
                  </a:lnTo>
                  <a:lnTo>
                    <a:pt x="929717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29717" cy="5556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Semi-Bold"/>
                  <a:ea typeface="+mn-ea"/>
                  <a:cs typeface="+mn-cs"/>
                </a:rPr>
                <a:t> The cost per square foot is Tk. 2,775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09600" y="3924300"/>
            <a:ext cx="29718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6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Cost Per Square Foot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218670" y="3785613"/>
            <a:ext cx="5848094" cy="3318857"/>
            <a:chOff x="0" y="0"/>
            <a:chExt cx="911926" cy="5175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1926" cy="517528"/>
            </a:xfrm>
            <a:custGeom>
              <a:avLst/>
              <a:gdLst/>
              <a:ahLst/>
              <a:cxnLst/>
              <a:rect l="l" t="t" r="r" b="b"/>
              <a:pathLst>
                <a:path w="911926" h="517528">
                  <a:moveTo>
                    <a:pt x="0" y="0"/>
                  </a:moveTo>
                  <a:lnTo>
                    <a:pt x="911926" y="0"/>
                  </a:lnTo>
                  <a:lnTo>
                    <a:pt x="911926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11926" cy="5556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Semi-Bold"/>
                  <a:ea typeface="+mn-ea"/>
                  <a:cs typeface="+mn-cs"/>
                </a:rPr>
                <a:t>The cost per square foot is Tk. 2,475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77798" y="7398396"/>
            <a:ext cx="3560087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99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 Bold"/>
                <a:ea typeface="+mn-ea"/>
                <a:cs typeface="+mn-cs"/>
              </a:rPr>
              <a:t>Academic Building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74461" y="7407921"/>
            <a:ext cx="2136514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Auditorium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7B5D5DF0-7F78-0423-F70E-F95D67F3755E}"/>
              </a:ext>
            </a:extLst>
          </p:cNvPr>
          <p:cNvSpPr txBox="1"/>
          <p:nvPr/>
        </p:nvSpPr>
        <p:spPr>
          <a:xfrm>
            <a:off x="1295400" y="419100"/>
            <a:ext cx="6781800" cy="1279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4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4651"/>
                </a:solidFill>
                <a:effectLst/>
                <a:uLnTx/>
                <a:uFillTx/>
                <a:latin typeface="Fira Sans Bold"/>
                <a:ea typeface="+mn-ea"/>
                <a:cs typeface="+mn-cs"/>
              </a:rPr>
              <a:t>Bill Of Quantity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3649B3-56AB-4BD3-997F-8C4A3CB8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11928FF6-5BE6-443A-AE25-F0064F7161D3}"/>
              </a:ext>
            </a:extLst>
          </p:cNvPr>
          <p:cNvGrpSpPr/>
          <p:nvPr/>
        </p:nvGrpSpPr>
        <p:grpSpPr>
          <a:xfrm rot="-10800000">
            <a:off x="16758149" y="1807111"/>
            <a:ext cx="621302" cy="621302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3B84D3-3A99-4058-8E50-D639E2792DF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EFA3546-5C9A-4801-A440-F13BA3023ED0}"/>
              </a:ext>
            </a:extLst>
          </p:cNvPr>
          <p:cNvGrpSpPr/>
          <p:nvPr/>
        </p:nvGrpSpPr>
        <p:grpSpPr>
          <a:xfrm rot="-10800000">
            <a:off x="642692" y="8040516"/>
            <a:ext cx="1153016" cy="1153016"/>
            <a:chOff x="0" y="0"/>
            <a:chExt cx="6350000" cy="63500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C538503-BE80-4FDA-8AF2-FA510993BD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7B9B54-2AD4-412C-AE20-CF4DED8EF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06315"/>
              </p:ext>
            </p:extLst>
          </p:nvPr>
        </p:nvGraphicFramePr>
        <p:xfrm>
          <a:off x="1219200" y="2247900"/>
          <a:ext cx="15849600" cy="6369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34010">
                  <a:extLst>
                    <a:ext uri="{9D8B030D-6E8A-4147-A177-3AD203B41FA5}">
                      <a16:colId xmlns:a16="http://schemas.microsoft.com/office/drawing/2014/main" val="937885372"/>
                    </a:ext>
                  </a:extLst>
                </a:gridCol>
                <a:gridCol w="11415590">
                  <a:extLst>
                    <a:ext uri="{9D8B030D-6E8A-4147-A177-3AD203B41FA5}">
                      <a16:colId xmlns:a16="http://schemas.microsoft.com/office/drawing/2014/main" val="66412248"/>
                    </a:ext>
                  </a:extLst>
                </a:gridCol>
              </a:tblGrid>
              <a:tr h="285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Survey and Data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Data Collected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220018"/>
                  </a:ext>
                </a:extLst>
              </a:tr>
              <a:tr h="644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Archeological Survey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To ensure whether it is a historical building or not. It is not a historical site.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576556"/>
                  </a:ext>
                </a:extLst>
              </a:tr>
              <a:tr h="644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Google Earth Survey</a:t>
                      </a:r>
                      <a:endParaRPr lang="en-US" sz="20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To find the location, projected area, and adjacent road map.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07218"/>
                  </a:ext>
                </a:extLst>
              </a:tr>
              <a:tr h="644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Reconnaissance Survey</a:t>
                      </a:r>
                      <a:endParaRPr lang="en-US" sz="20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To evaluate the existing situation.</a:t>
                      </a:r>
                      <a:endParaRPr lang="en-US" sz="20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253819"/>
                  </a:ext>
                </a:extLst>
              </a:tr>
              <a:tr h="9171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Soil Condition Survey</a:t>
                      </a:r>
                      <a:endParaRPr lang="en-US" sz="20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The Sub-surface Soil Investigation Report was collected from a nearby (within 200 meters) residential building project “Madhobilata” by Monico Ltd.</a:t>
                      </a:r>
                      <a:endParaRPr lang="en-US" sz="20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3593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Questionnaire Survey</a:t>
                      </a:r>
                      <a:endParaRPr lang="en-US" sz="20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A survey was conducted among teachers, students, and guardians to assess present circumstances and anticipate future demand.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09837"/>
                  </a:ext>
                </a:extLst>
              </a:tr>
              <a:tr h="656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Traffic Survey</a:t>
                      </a:r>
                      <a:endParaRPr lang="en-US" sz="20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To estimate the parking area, sidewalk width, and demand for bicycle parking.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31756"/>
                  </a:ext>
                </a:extLst>
              </a:tr>
              <a:tr h="6975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Engineering Survey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To find the existing plan and utility line layout.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052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School Office Survey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Fira Sans" panose="020B0503050000020004" pitchFamily="34" charset="0"/>
                          <a:cs typeface="Times New Roman" panose="02020603050405020304" pitchFamily="18" charset="0"/>
                        </a:rPr>
                        <a:t>To find out the current students’ data and the classroom, lab, and teacher’s room demands.</a:t>
                      </a:r>
                      <a:endParaRPr lang="en-US" sz="2000" kern="1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76779"/>
                  </a:ext>
                </a:extLst>
              </a:tr>
            </a:tbl>
          </a:graphicData>
        </a:graphic>
      </p:graphicFrame>
      <p:sp>
        <p:nvSpPr>
          <p:cNvPr id="9" name="TextBox 4">
            <a:extLst>
              <a:ext uri="{FF2B5EF4-FFF2-40B4-BE49-F238E27FC236}">
                <a16:creationId xmlns:a16="http://schemas.microsoft.com/office/drawing/2014/main" id="{033216C7-97FD-41D4-90B4-000D1124D73A}"/>
              </a:ext>
            </a:extLst>
          </p:cNvPr>
          <p:cNvSpPr txBox="1"/>
          <p:nvPr/>
        </p:nvSpPr>
        <p:spPr>
          <a:xfrm>
            <a:off x="5410200" y="952500"/>
            <a:ext cx="8458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A4E473"/>
                </a:solidFill>
                <a:latin typeface="Fira Sans Medium"/>
              </a:rPr>
              <a:t>Survey And Data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652B50-513A-4438-A78B-FB6588E7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9404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D2EC64C-9265-70D5-BD9A-3A070144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351921" cy="5621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520F93-6A28-5830-DA95-3F686916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4533900"/>
            <a:ext cx="9148496" cy="54988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878BA8-CC66-456A-81C1-C67286D6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4BC50-9C66-2936-4A10-A698EB5A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0DC543-E88D-4D52-9C17-90ACE8A55311}"/>
              </a:ext>
            </a:extLst>
          </p:cNvPr>
          <p:cNvPicPr/>
          <p:nvPr/>
        </p:nvPicPr>
        <p:blipFill rotWithShape="1">
          <a:blip r:embed="rId2"/>
          <a:srcRect l="3151" t="2087" r="2178" b="1893"/>
          <a:stretch/>
        </p:blipFill>
        <p:spPr bwMode="auto">
          <a:xfrm>
            <a:off x="228600" y="190500"/>
            <a:ext cx="9753600" cy="533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064BDC-695A-4EBA-8768-8CF1F96A2358}"/>
              </a:ext>
            </a:extLst>
          </p:cNvPr>
          <p:cNvPicPr/>
          <p:nvPr/>
        </p:nvPicPr>
        <p:blipFill rotWithShape="1">
          <a:blip r:embed="rId3"/>
          <a:srcRect l="364" r="-1"/>
          <a:stretch/>
        </p:blipFill>
        <p:spPr bwMode="auto">
          <a:xfrm>
            <a:off x="7543800" y="5676900"/>
            <a:ext cx="10363200" cy="441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DD362399-549C-45C0-985F-812EF899DF31}"/>
              </a:ext>
            </a:extLst>
          </p:cNvPr>
          <p:cNvSpPr txBox="1"/>
          <p:nvPr/>
        </p:nvSpPr>
        <p:spPr>
          <a:xfrm>
            <a:off x="914400" y="6515100"/>
            <a:ext cx="4800600" cy="2934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6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Auditorium Cost Breakdown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C091DCFC-BC1F-465F-B58A-79077FF387C1}"/>
              </a:ext>
            </a:extLst>
          </p:cNvPr>
          <p:cNvSpPr txBox="1"/>
          <p:nvPr/>
        </p:nvSpPr>
        <p:spPr>
          <a:xfrm>
            <a:off x="11734800" y="1890504"/>
            <a:ext cx="5943600" cy="1933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pc="-60" dirty="0">
                <a:solidFill>
                  <a:srgbClr val="92D050"/>
                </a:solidFill>
                <a:latin typeface="Fira Sans Medium"/>
              </a:rPr>
              <a:t>Academic Building</a:t>
            </a:r>
            <a:r>
              <a:rPr kumimoji="0" lang="en-US" sz="5400" b="0" i="0" u="none" strike="noStrike" kern="1200" cap="none" spc="-6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 Cost Breakdown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8D879-93B8-4518-BBDD-F30CB6F0BE5F}"/>
              </a:ext>
            </a:extLst>
          </p:cNvPr>
          <p:cNvCxnSpPr>
            <a:cxnSpLocks/>
          </p:cNvCxnSpPr>
          <p:nvPr/>
        </p:nvCxnSpPr>
        <p:spPr>
          <a:xfrm flipH="1">
            <a:off x="10401300" y="2857499"/>
            <a:ext cx="1181100" cy="0"/>
          </a:xfrm>
          <a:prstGeom prst="straightConnector1">
            <a:avLst/>
          </a:prstGeom>
          <a:ln w="60325"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06BA3C-359F-40D2-BA07-74BFA6524B67}"/>
              </a:ext>
            </a:extLst>
          </p:cNvPr>
          <p:cNvCxnSpPr>
            <a:cxnSpLocks/>
          </p:cNvCxnSpPr>
          <p:nvPr/>
        </p:nvCxnSpPr>
        <p:spPr>
          <a:xfrm flipH="1">
            <a:off x="5715000" y="7886700"/>
            <a:ext cx="1181100" cy="0"/>
          </a:xfrm>
          <a:prstGeom prst="straightConnector1">
            <a:avLst/>
          </a:prstGeom>
          <a:ln w="60325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75A4E-05E4-4F0C-ADA6-BE9FF575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087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0400" y="266700"/>
            <a:ext cx="4648200" cy="116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84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SWOT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12934" y="2413058"/>
            <a:ext cx="3143250" cy="3326188"/>
            <a:chOff x="0" y="0"/>
            <a:chExt cx="827852" cy="827852"/>
          </a:xfrm>
          <a:solidFill>
            <a:schemeClr val="bg1">
              <a:lumMod val="85000"/>
            </a:scheme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grpFill/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27852" cy="82785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23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799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ileron Ultra-Bold"/>
                  <a:ea typeface="+mn-ea"/>
                  <a:cs typeface="+mn-cs"/>
                </a:rPr>
                <a:t>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0884" y="2442771"/>
            <a:ext cx="4191000" cy="2557519"/>
            <a:chOff x="0" y="-28575"/>
            <a:chExt cx="5588000" cy="3410025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00A181"/>
                  </a:solidFill>
                  <a:effectLst/>
                  <a:uLnTx/>
                  <a:uFillTx/>
                  <a:latin typeface="Aileron Bold"/>
                  <a:ea typeface="+mn-ea"/>
                  <a:cs typeface="+mn-cs"/>
                </a:rPr>
                <a:t>STRENGTHS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78087"/>
              <a:ext cx="5588000" cy="260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Government funded</a:t>
              </a:r>
            </a:p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Comprehensive Surveys</a:t>
              </a:r>
            </a:p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Sustainable Practices</a:t>
              </a:r>
            </a:p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Technological Advancements</a:t>
              </a:r>
            </a:p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Financial Viability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68301" y="2442771"/>
            <a:ext cx="4191000" cy="2955064"/>
            <a:chOff x="0" y="-28575"/>
            <a:chExt cx="5588000" cy="39400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00A181"/>
                  </a:solidFill>
                  <a:effectLst/>
                  <a:uLnTx/>
                  <a:uFillTx/>
                  <a:latin typeface="Aileron Bold"/>
                  <a:ea typeface="+mn-ea"/>
                  <a:cs typeface="+mn-cs"/>
                </a:rPr>
                <a:t>    WEAKNESSES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78087"/>
              <a:ext cx="5588000" cy="3133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Construction Risks</a:t>
              </a:r>
            </a:p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Dependency on External Factors</a:t>
              </a:r>
            </a:p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Relocation Challenges</a:t>
              </a:r>
            </a:p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Initial Investment</a:t>
              </a:r>
            </a:p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Technology Adoption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0884" y="5532311"/>
            <a:ext cx="4191000" cy="3352609"/>
            <a:chOff x="0" y="-28575"/>
            <a:chExt cx="5588000" cy="447014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>
                  <a:ln>
                    <a:noFill/>
                  </a:ln>
                  <a:solidFill>
                    <a:srgbClr val="00A181"/>
                  </a:solidFill>
                  <a:effectLst/>
                  <a:uLnTx/>
                  <a:uFillTx/>
                  <a:latin typeface="Aileron Bold"/>
                  <a:ea typeface="+mn-ea"/>
                  <a:cs typeface="+mn-cs"/>
                </a:rPr>
                <a:t>OPPORTUNITIES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78087"/>
              <a:ext cx="5588000" cy="3663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Community Integration</a:t>
              </a:r>
            </a:p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Technological Learning Environment</a:t>
              </a:r>
            </a:p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Economic Stimulus</a:t>
              </a:r>
            </a:p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Long-Term Educational Impact: </a:t>
              </a:r>
            </a:p>
            <a:p>
              <a:pPr marL="474981" marR="0" lvl="1" indent="-237491" algn="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Environmental Stewardship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68301" y="5922836"/>
            <a:ext cx="4191000" cy="2557519"/>
            <a:chOff x="0" y="-28575"/>
            <a:chExt cx="5588000" cy="341002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84" normalizeH="0" baseline="0" noProof="0" dirty="0">
                  <a:ln>
                    <a:noFill/>
                  </a:ln>
                  <a:solidFill>
                    <a:srgbClr val="00A181"/>
                  </a:solidFill>
                  <a:effectLst/>
                  <a:uLnTx/>
                  <a:uFillTx/>
                  <a:latin typeface="Aileron Bold"/>
                  <a:ea typeface="+mn-ea"/>
                  <a:cs typeface="+mn-cs"/>
                </a:rPr>
                <a:t>    THREATS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78087"/>
              <a:ext cx="5588000" cy="260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Regulatory Changes</a:t>
              </a:r>
            </a:p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Public Opposition</a:t>
              </a:r>
            </a:p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Economic Fluctuations</a:t>
              </a:r>
            </a:p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Unforeseen Disasters</a:t>
              </a:r>
            </a:p>
            <a:p>
              <a:pPr marL="474981" marR="0" lvl="1" indent="-237491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200" b="0" i="0" u="none" strike="noStrike" kern="1200" cap="none" spc="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Technology Risks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12934" y="5635780"/>
            <a:ext cx="3143250" cy="3039782"/>
            <a:chOff x="0" y="-6320"/>
            <a:chExt cx="827852" cy="834172"/>
          </a:xfrm>
          <a:solidFill>
            <a:srgbClr val="00D6AD"/>
          </a:soli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0" y="-6320"/>
              <a:ext cx="827852" cy="83417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23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7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ileron Ultra-Bold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-10800000">
            <a:off x="8835507" y="7973308"/>
            <a:ext cx="624367" cy="702253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6" y="0"/>
                </a:lnTo>
                <a:lnTo>
                  <a:pt x="624366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448803" y="2412627"/>
            <a:ext cx="3150631" cy="3223152"/>
            <a:chOff x="-1944" y="-10034"/>
            <a:chExt cx="829796" cy="858817"/>
          </a:xfrm>
          <a:solidFill>
            <a:srgbClr val="00C8A2"/>
          </a:solidFill>
        </p:grpSpPr>
        <p:sp>
          <p:nvSpPr>
            <p:cNvPr id="24" name="Freeform 24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grpFill/>
          </p:spPr>
        </p:sp>
        <p:sp>
          <p:nvSpPr>
            <p:cNvPr id="25" name="TextBox 25"/>
            <p:cNvSpPr txBox="1"/>
            <p:nvPr/>
          </p:nvSpPr>
          <p:spPr>
            <a:xfrm>
              <a:off x="-1944" y="-10034"/>
              <a:ext cx="827852" cy="858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23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7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ileron Ultra-Bold"/>
                  <a:ea typeface="+mn-ea"/>
                  <a:cs typeface="+mn-cs"/>
                </a:rPr>
                <a:t>W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9446024" y="2411276"/>
            <a:ext cx="624367" cy="702253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9456184" y="5635348"/>
            <a:ext cx="3143250" cy="3040213"/>
            <a:chOff x="0" y="0"/>
            <a:chExt cx="827852" cy="827852"/>
          </a:xfrm>
          <a:solidFill>
            <a:schemeClr val="bg1">
              <a:lumMod val="85000"/>
            </a:schemeClr>
          </a:solid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grpFill/>
          </p:spPr>
        </p:sp>
        <p:sp>
          <p:nvSpPr>
            <p:cNvPr id="29" name="TextBox 29"/>
            <p:cNvSpPr txBox="1"/>
            <p:nvPr/>
          </p:nvSpPr>
          <p:spPr>
            <a:xfrm>
              <a:off x="0" y="27460"/>
              <a:ext cx="827852" cy="8003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23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799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ileron Ultra-Bold"/>
                  <a:ea typeface="+mn-ea"/>
                  <a:cs typeface="+mn-cs"/>
                </a:rPr>
                <a:t>T</a:t>
              </a:r>
            </a:p>
          </p:txBody>
        </p:sp>
      </p:grpSp>
      <p:sp>
        <p:nvSpPr>
          <p:cNvPr id="33" name="Freeform 6">
            <a:extLst>
              <a:ext uri="{FF2B5EF4-FFF2-40B4-BE49-F238E27FC236}">
                <a16:creationId xmlns:a16="http://schemas.microsoft.com/office/drawing/2014/main" id="{F9D4FCA8-1C24-4CE1-9260-98911F84108A}"/>
              </a:ext>
            </a:extLst>
          </p:cNvPr>
          <p:cNvSpPr/>
          <p:nvPr/>
        </p:nvSpPr>
        <p:spPr>
          <a:xfrm rot="10800000">
            <a:off x="11982448" y="4933526"/>
            <a:ext cx="624367" cy="702253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6" y="0"/>
                </a:lnTo>
                <a:lnTo>
                  <a:pt x="624366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3D19DD9A-43A0-47F2-8ED2-08AA70725D16}"/>
              </a:ext>
            </a:extLst>
          </p:cNvPr>
          <p:cNvSpPr/>
          <p:nvPr/>
        </p:nvSpPr>
        <p:spPr>
          <a:xfrm>
            <a:off x="6312934" y="5635348"/>
            <a:ext cx="624367" cy="702253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6" y="0"/>
                </a:lnTo>
                <a:lnTo>
                  <a:pt x="624366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2319-EE27-459E-BEFC-A74AF3E6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7800" y="342900"/>
            <a:ext cx="7772400" cy="116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84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Implementation Timeline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8867CB-AA45-45DA-A8BD-14B3B884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586073"/>
            <a:ext cx="17449800" cy="7114854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D449CD8-8ACB-405B-A794-1A43E385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5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Rectangle 52"/>
          <p:cNvSpPr/>
          <p:nvPr/>
        </p:nvSpPr>
        <p:spPr>
          <a:xfrm>
            <a:off x="11836552" y="4778239"/>
            <a:ext cx="6358619" cy="17334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>
              <a:spcBef>
                <a:spcPts val="1502"/>
              </a:spcBef>
              <a:buClr>
                <a:schemeClr val="tx1"/>
              </a:buClr>
              <a:buSzPct val="80000"/>
            </a:pPr>
            <a:r>
              <a:rPr lang="en-US" spc="-2" dirty="0">
                <a:solidFill>
                  <a:srgbClr val="404040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Structural analysis for earthquake resistance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Environmental impact assessments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D0D0D"/>
                </a:solidFill>
                <a:latin typeface="Fira Sans" panose="020B0503050000020004" pitchFamily="34" charset="0"/>
              </a:rPr>
              <a:t>Economicial</a:t>
            </a: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 feasibility studies</a:t>
            </a:r>
            <a:endParaRPr lang="en-US" spc="-2" dirty="0">
              <a:solidFill>
                <a:srgbClr val="404040"/>
              </a:solidFill>
              <a:latin typeface="Fira Sans" panose="020B0503050000020004" pitchFamily="34" charset="0"/>
            </a:endParaRPr>
          </a:p>
          <a:p>
            <a:pPr marL="1114425" lvl="1" indent="-428625" algn="ctr">
              <a:buFont typeface="Arial" panose="020B0604020202020204" pitchFamily="34" charset="0"/>
              <a:buChar char="•"/>
            </a:pPr>
            <a:endParaRPr lang="en-US" spc="-2" dirty="0">
              <a:solidFill>
                <a:schemeClr val="lt1"/>
              </a:solidFill>
              <a:latin typeface="Fira Sans" panose="020B0503050000020004" pitchFamily="34" charset="0"/>
            </a:endParaRPr>
          </a:p>
        </p:txBody>
      </p:sp>
      <p:sp>
        <p:nvSpPr>
          <p:cNvPr id="684" name="Freeform 59"/>
          <p:cNvSpPr/>
          <p:nvPr/>
        </p:nvSpPr>
        <p:spPr>
          <a:xfrm>
            <a:off x="11836553" y="4195743"/>
            <a:ext cx="4411977" cy="630503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700" spc="-2" dirty="0">
                <a:solidFill>
                  <a:schemeClr val="lt1"/>
                </a:solidFill>
                <a:latin typeface="Roboto"/>
              </a:rPr>
              <a:t>Depth of Analysis Required </a:t>
            </a:r>
          </a:p>
        </p:txBody>
      </p:sp>
      <p:sp>
        <p:nvSpPr>
          <p:cNvPr id="698" name="Rectangle 77"/>
          <p:cNvSpPr/>
          <p:nvPr/>
        </p:nvSpPr>
        <p:spPr>
          <a:xfrm>
            <a:off x="1" y="4575433"/>
            <a:ext cx="6865835" cy="17243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Budget versus quality considerations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Balancing aesthetics and structural integrity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Resolving stakeholder preferences</a:t>
            </a:r>
          </a:p>
        </p:txBody>
      </p:sp>
      <p:sp>
        <p:nvSpPr>
          <p:cNvPr id="699" name="Freeform 73"/>
          <p:cNvSpPr/>
          <p:nvPr/>
        </p:nvSpPr>
        <p:spPr>
          <a:xfrm>
            <a:off x="0" y="4037368"/>
            <a:ext cx="6062472" cy="630503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105" spc="-2" dirty="0">
                <a:solidFill>
                  <a:schemeClr val="lt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Range of Conflicting Requirements </a:t>
            </a:r>
          </a:p>
        </p:txBody>
      </p:sp>
      <p:sp>
        <p:nvSpPr>
          <p:cNvPr id="705" name="Rectangle 38"/>
          <p:cNvSpPr/>
          <p:nvPr/>
        </p:nvSpPr>
        <p:spPr>
          <a:xfrm>
            <a:off x="1" y="824687"/>
            <a:ext cx="6688460" cy="30234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35000" tIns="67500" rIns="135000" bIns="6750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Proficiency in structural engineering and architectural design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Familiarity with building codes and regulations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Expertise in construction management and project planning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Knowledge about modern school requirements</a:t>
            </a:r>
          </a:p>
        </p:txBody>
      </p:sp>
      <p:sp>
        <p:nvSpPr>
          <p:cNvPr id="707" name="Freeform 59"/>
          <p:cNvSpPr/>
          <p:nvPr/>
        </p:nvSpPr>
        <p:spPr>
          <a:xfrm>
            <a:off x="1" y="0"/>
            <a:ext cx="6844283" cy="862791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r>
              <a:rPr lang="en-US" sz="3105" spc="-2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Knowledge Required </a:t>
            </a:r>
          </a:p>
        </p:txBody>
      </p:sp>
      <p:sp>
        <p:nvSpPr>
          <p:cNvPr id="709" name="Footer Text"/>
          <p:cNvSpPr/>
          <p:nvPr/>
        </p:nvSpPr>
        <p:spPr>
          <a:xfrm>
            <a:off x="1109700" y="4649659"/>
            <a:ext cx="1784160" cy="5988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spcAft>
                <a:spcPts val="774"/>
              </a:spcAft>
            </a:pPr>
            <a:endParaRPr lang="en-US" spc="-2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25" spc="-2">
                <a:solidFill>
                  <a:srgbClr val="404040">
                    <a:alpha val="80000"/>
                  </a:srgbClr>
                </a:solidFill>
                <a:latin typeface="Calibri"/>
                <a:ea typeface="Roboto"/>
              </a:rPr>
              <a:t>.</a:t>
            </a:r>
            <a:endParaRPr lang="en-US" sz="1425" spc="-2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52BF85ED-9A81-D5F9-E525-BACDD1A7F681}"/>
              </a:ext>
            </a:extLst>
          </p:cNvPr>
          <p:cNvSpPr/>
          <p:nvPr/>
        </p:nvSpPr>
        <p:spPr>
          <a:xfrm>
            <a:off x="1" y="7883646"/>
            <a:ext cx="8454044" cy="18192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Understanding of local building codes and regulations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Familiarity with green building principles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Knowledge of educational infrastructure requirements</a:t>
            </a:r>
          </a:p>
        </p:txBody>
      </p:sp>
      <p:sp>
        <p:nvSpPr>
          <p:cNvPr id="7" name="Rectangle 52">
            <a:extLst>
              <a:ext uri="{FF2B5EF4-FFF2-40B4-BE49-F238E27FC236}">
                <a16:creationId xmlns:a16="http://schemas.microsoft.com/office/drawing/2014/main" id="{3D32198A-F81E-4909-AACE-E8DF3FAC136E}"/>
              </a:ext>
            </a:extLst>
          </p:cNvPr>
          <p:cNvSpPr/>
          <p:nvPr/>
        </p:nvSpPr>
        <p:spPr>
          <a:xfrm>
            <a:off x="7119851" y="723444"/>
            <a:ext cx="5997633" cy="22774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Stakeholder collaboration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Coordination with professionals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Compliance with environmental standards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Coordination with teachers and students</a:t>
            </a:r>
          </a:p>
        </p:txBody>
      </p:sp>
      <p:sp>
        <p:nvSpPr>
          <p:cNvPr id="9" name="Rectangle 52">
            <a:extLst>
              <a:ext uri="{FF2B5EF4-FFF2-40B4-BE49-F238E27FC236}">
                <a16:creationId xmlns:a16="http://schemas.microsoft.com/office/drawing/2014/main" id="{365352C9-D6B4-9A53-19F3-84C6ED4D4EF3}"/>
              </a:ext>
            </a:extLst>
          </p:cNvPr>
          <p:cNvSpPr/>
          <p:nvPr/>
        </p:nvSpPr>
        <p:spPr>
          <a:xfrm>
            <a:off x="13441681" y="712933"/>
            <a:ext cx="4824078" cy="3496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Reliance on multiple stakeholders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Integration of various systems and components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Coordination between design and construction teams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Dependencies on external factors such as weather and supply chain</a:t>
            </a:r>
          </a:p>
          <a:p>
            <a:pPr>
              <a:lnSpc>
                <a:spcPct val="106000"/>
              </a:lnSpc>
              <a:buClr>
                <a:srgbClr val="90C226"/>
              </a:buClr>
              <a:buSzPct val="80000"/>
            </a:pPr>
            <a:r>
              <a:rPr lang="en-US" spc="-2" dirty="0">
                <a:solidFill>
                  <a:srgbClr val="404040"/>
                </a:solidFill>
                <a:latin typeface="Fira Sans" panose="020B0503050000020004" pitchFamily="34" charset="0"/>
                <a:ea typeface="Calibri"/>
              </a:rPr>
              <a:t>.</a:t>
            </a:r>
            <a:endParaRPr lang="en-US" spc="-2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11" name="Freeform 59">
            <a:extLst>
              <a:ext uri="{FF2B5EF4-FFF2-40B4-BE49-F238E27FC236}">
                <a16:creationId xmlns:a16="http://schemas.microsoft.com/office/drawing/2014/main" id="{B2473810-DB7D-7F59-5A59-58EABC105777}"/>
              </a:ext>
            </a:extLst>
          </p:cNvPr>
          <p:cNvSpPr/>
          <p:nvPr/>
        </p:nvSpPr>
        <p:spPr>
          <a:xfrm>
            <a:off x="13441681" y="-2504"/>
            <a:ext cx="4540718" cy="715437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700" spc="-2" dirty="0" err="1">
                <a:solidFill>
                  <a:schemeClr val="bg1"/>
                </a:solidFill>
                <a:latin typeface="Trebuchet MS"/>
                <a:cs typeface="Times New Roman"/>
              </a:rPr>
              <a:t>Interdepence</a:t>
            </a:r>
            <a:endParaRPr lang="en-US" sz="2700" spc="-2" dirty="0">
              <a:solidFill>
                <a:schemeClr val="bg1"/>
              </a:solidFill>
              <a:latin typeface="Trebuchet MS"/>
              <a:cs typeface="Times New Roman" panose="02020603050405020304" pitchFamily="18" charset="0"/>
            </a:endParaRPr>
          </a:p>
        </p:txBody>
      </p:sp>
      <p:sp>
        <p:nvSpPr>
          <p:cNvPr id="6" name="Freeform 59">
            <a:extLst>
              <a:ext uri="{FF2B5EF4-FFF2-40B4-BE49-F238E27FC236}">
                <a16:creationId xmlns:a16="http://schemas.microsoft.com/office/drawing/2014/main" id="{DC48131C-541F-6BF8-7DF0-83BCF1692080}"/>
              </a:ext>
            </a:extLst>
          </p:cNvPr>
          <p:cNvSpPr/>
          <p:nvPr/>
        </p:nvSpPr>
        <p:spPr>
          <a:xfrm>
            <a:off x="7119851" y="8007"/>
            <a:ext cx="6209606" cy="715437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700" spc="-2" dirty="0">
                <a:solidFill>
                  <a:schemeClr val="bg1"/>
                </a:solidFill>
                <a:latin typeface="Trebuchet MS"/>
              </a:rPr>
              <a:t>Level of Interaction</a:t>
            </a:r>
            <a:endParaRPr lang="en-US" sz="2700" spc="-2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raphic 14" descr="Address Book with solid fill">
            <a:extLst>
              <a:ext uri="{FF2B5EF4-FFF2-40B4-BE49-F238E27FC236}">
                <a16:creationId xmlns:a16="http://schemas.microsoft.com/office/drawing/2014/main" id="{98874592-5525-12C5-C3E8-858C42AC9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1885" y="9531015"/>
            <a:ext cx="669759" cy="689811"/>
          </a:xfrm>
          <a:prstGeom prst="rect">
            <a:avLst/>
          </a:prstGeom>
        </p:spPr>
      </p:pic>
      <p:sp>
        <p:nvSpPr>
          <p:cNvPr id="27" name="Star: 7 Points 26">
            <a:extLst>
              <a:ext uri="{FF2B5EF4-FFF2-40B4-BE49-F238E27FC236}">
                <a16:creationId xmlns:a16="http://schemas.microsoft.com/office/drawing/2014/main" id="{046D5A79-1122-8EAB-A9CB-6C97E4409297}"/>
              </a:ext>
            </a:extLst>
          </p:cNvPr>
          <p:cNvSpPr/>
          <p:nvPr/>
        </p:nvSpPr>
        <p:spPr>
          <a:xfrm>
            <a:off x="7012657" y="3046657"/>
            <a:ext cx="4692314" cy="4090736"/>
          </a:xfrm>
          <a:prstGeom prst="star7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Agency FB"/>
              </a:rPr>
              <a:t>Complex Engineering Problems</a:t>
            </a:r>
          </a:p>
        </p:txBody>
      </p:sp>
      <p:sp>
        <p:nvSpPr>
          <p:cNvPr id="4" name="Freeform 59">
            <a:extLst>
              <a:ext uri="{FF2B5EF4-FFF2-40B4-BE49-F238E27FC236}">
                <a16:creationId xmlns:a16="http://schemas.microsoft.com/office/drawing/2014/main" id="{2303692B-4B6D-CFB2-CAAD-6F9C04B49ECB}"/>
              </a:ext>
            </a:extLst>
          </p:cNvPr>
          <p:cNvSpPr/>
          <p:nvPr/>
        </p:nvSpPr>
        <p:spPr>
          <a:xfrm>
            <a:off x="0" y="7253144"/>
            <a:ext cx="6214068" cy="630503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700" spc="-2" dirty="0">
                <a:solidFill>
                  <a:schemeClr val="lt1"/>
                </a:solidFill>
                <a:latin typeface="Roboto"/>
              </a:rPr>
              <a:t> </a:t>
            </a:r>
            <a:r>
              <a:rPr lang="en-US" sz="2700" spc="-2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Familiarity of Issues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CDA3D2-266C-4E65-B96D-65360679EB49}"/>
              </a:ext>
            </a:extLst>
          </p:cNvPr>
          <p:cNvSpPr/>
          <p:nvPr/>
        </p:nvSpPr>
        <p:spPr>
          <a:xfrm flipH="1">
            <a:off x="8902931" y="7719888"/>
            <a:ext cx="9413406" cy="2485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80" dist="63360" dir="10800000" sx="86000" sy="86000" algn="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Integration of innovative structural engineering techniques for earthquake resilience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Implementation of modern educational infrastructure and digital learning technologies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Incorporation of sustainable construction practices and green building principles</a:t>
            </a:r>
          </a:p>
        </p:txBody>
      </p:sp>
      <p:sp>
        <p:nvSpPr>
          <p:cNvPr id="28" name="Freeform 59">
            <a:extLst>
              <a:ext uri="{FF2B5EF4-FFF2-40B4-BE49-F238E27FC236}">
                <a16:creationId xmlns:a16="http://schemas.microsoft.com/office/drawing/2014/main" id="{CED6D7C6-7A6D-4DF2-80E4-3A235E256F94}"/>
              </a:ext>
            </a:extLst>
          </p:cNvPr>
          <p:cNvSpPr/>
          <p:nvPr/>
        </p:nvSpPr>
        <p:spPr>
          <a:xfrm>
            <a:off x="8902931" y="7183107"/>
            <a:ext cx="4411977" cy="654822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spc="-2" dirty="0">
                <a:solidFill>
                  <a:schemeClr val="tx2">
                    <a:lumMod val="50000"/>
                  </a:schemeClr>
                </a:solidFill>
                <a:latin typeface="Trebuchet MS"/>
              </a:rPr>
              <a:t>Innovation</a:t>
            </a:r>
            <a:endParaRPr lang="en-US" sz="2700" spc="-2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A9827-3B9E-4A72-8F7B-AFD7760C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3745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0FAAA27B-2135-BCF4-2537-649D3AE5AF9F}"/>
              </a:ext>
            </a:extLst>
          </p:cNvPr>
          <p:cNvSpPr/>
          <p:nvPr/>
        </p:nvSpPr>
        <p:spPr>
          <a:xfrm>
            <a:off x="-9655" y="1319987"/>
            <a:ext cx="10747587" cy="22781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35000" tIns="67500" rIns="135000" bIns="6750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Coordinating stakeholders' interests: government bodies, educators, students, and local community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Balancing conflicting demands: budget, safety, sustainability, and educational requirements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Facilitating communication for consensus and resolution of diverse priorities</a:t>
            </a:r>
          </a:p>
        </p:txBody>
      </p:sp>
      <p:sp>
        <p:nvSpPr>
          <p:cNvPr id="6" name="Rectangle 38">
            <a:extLst>
              <a:ext uri="{FF2B5EF4-FFF2-40B4-BE49-F238E27FC236}">
                <a16:creationId xmlns:a16="http://schemas.microsoft.com/office/drawing/2014/main" id="{3FCAB6B0-E7EB-543D-05C2-CCD9128D5945}"/>
              </a:ext>
            </a:extLst>
          </p:cNvPr>
          <p:cNvSpPr/>
          <p:nvPr/>
        </p:nvSpPr>
        <p:spPr>
          <a:xfrm>
            <a:off x="0" y="7028020"/>
            <a:ext cx="8429937" cy="2278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35000" tIns="67500" rIns="135000" bIns="6750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Managing diverse resources including materials, labor, and funding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Ensuring efficient utilization of available resources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Addressing potential resource constraints and seeking alternative solutions</a:t>
            </a:r>
          </a:p>
        </p:txBody>
      </p:sp>
      <p:sp>
        <p:nvSpPr>
          <p:cNvPr id="7" name="Freeform 59">
            <a:extLst>
              <a:ext uri="{FF2B5EF4-FFF2-40B4-BE49-F238E27FC236}">
                <a16:creationId xmlns:a16="http://schemas.microsoft.com/office/drawing/2014/main" id="{1FDEEFE1-5FAD-B99E-1BCA-62A8867261AD}"/>
              </a:ext>
            </a:extLst>
          </p:cNvPr>
          <p:cNvSpPr/>
          <p:nvPr/>
        </p:nvSpPr>
        <p:spPr>
          <a:xfrm>
            <a:off x="-9655" y="6530778"/>
            <a:ext cx="6844283" cy="518424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r>
              <a:rPr lang="en-US" sz="3600" spc="-2" dirty="0">
                <a:solidFill>
                  <a:schemeClr val="tx2">
                    <a:lumMod val="50000"/>
                  </a:schemeClr>
                </a:solidFill>
                <a:latin typeface="Fira Sans Bold" panose="020B0803050000020004" charset="0"/>
                <a:cs typeface="Times New Roman" panose="02020603050405020304" pitchFamily="18" charset="0"/>
              </a:rPr>
              <a:t>Range of Resources</a:t>
            </a:r>
            <a:endParaRPr lang="en-US" sz="3105" spc="-2" dirty="0">
              <a:solidFill>
                <a:schemeClr val="tx2">
                  <a:lumMod val="50000"/>
                </a:schemeClr>
              </a:solidFill>
              <a:latin typeface="Fira Sans Bold" panose="020B0803050000020004" charset="0"/>
              <a:cs typeface="Times New Roman" panose="02020603050405020304" pitchFamily="18" charset="0"/>
            </a:endParaRPr>
          </a:p>
        </p:txBody>
      </p:sp>
      <p:sp>
        <p:nvSpPr>
          <p:cNvPr id="11" name="Rectangle 38">
            <a:extLst>
              <a:ext uri="{FF2B5EF4-FFF2-40B4-BE49-F238E27FC236}">
                <a16:creationId xmlns:a16="http://schemas.microsoft.com/office/drawing/2014/main" id="{16E41A8F-7FC6-096F-3D32-102DD1914778}"/>
              </a:ext>
            </a:extLst>
          </p:cNvPr>
          <p:cNvSpPr/>
          <p:nvPr/>
        </p:nvSpPr>
        <p:spPr>
          <a:xfrm>
            <a:off x="9866490" y="7373198"/>
            <a:ext cx="8429937" cy="13768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35000" tIns="67500" rIns="135000" bIns="67500" anchor="ctr">
            <a:noAutofit/>
          </a:bodyPr>
          <a:lstStyle/>
          <a:p>
            <a:pPr marL="342900" indent="-342900" algn="just">
              <a:lnSpc>
                <a:spcPct val="106000"/>
              </a:lnSpc>
              <a:spcAft>
                <a:spcPts val="1199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400" spc="-2" dirty="0">
                <a:solidFill>
                  <a:srgbClr val="404040"/>
                </a:solidFill>
                <a:latin typeface="Fira Sans" panose="020B0503050000020004" pitchFamily="34" charset="0"/>
                <a:ea typeface="Calibri"/>
              </a:rPr>
              <a:t>Choosing the classroom locations, lab &amp; other room locations and selecting the right layout is a matter of much unfamiliarity for us as this is our first project</a:t>
            </a:r>
            <a:r>
              <a:rPr lang="en-US" sz="1650" spc="-2" dirty="0">
                <a:solidFill>
                  <a:srgbClr val="404040"/>
                </a:solidFill>
                <a:latin typeface="Fira Sans" panose="020B0503050000020004" pitchFamily="34" charset="0"/>
                <a:ea typeface="Calibri"/>
              </a:rPr>
              <a:t>.</a:t>
            </a:r>
            <a:endParaRPr lang="en-US" sz="1650" spc="-2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350CA6CB-B536-4F8E-65DB-81F7C602C725}"/>
              </a:ext>
            </a:extLst>
          </p:cNvPr>
          <p:cNvSpPr/>
          <p:nvPr/>
        </p:nvSpPr>
        <p:spPr>
          <a:xfrm>
            <a:off x="10907161" y="1220655"/>
            <a:ext cx="7387202" cy="2685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35000" tIns="67500" rIns="135000" bIns="6750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Mitigating environmental impact through sustainable construction practices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Enhancing educational infrastructure for societal benefit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Fira Sans" panose="020B0503050000020004" pitchFamily="34" charset="0"/>
              </a:rPr>
              <a:t>Ensuring safety and resilience of school structures for community well-being</a:t>
            </a:r>
          </a:p>
        </p:txBody>
      </p:sp>
      <p:sp>
        <p:nvSpPr>
          <p:cNvPr id="8" name="Freeform 59">
            <a:extLst>
              <a:ext uri="{FF2B5EF4-FFF2-40B4-BE49-F238E27FC236}">
                <a16:creationId xmlns:a16="http://schemas.microsoft.com/office/drawing/2014/main" id="{607788A5-3E85-0A1B-207A-A66D39030F05}"/>
              </a:ext>
            </a:extLst>
          </p:cNvPr>
          <p:cNvSpPr/>
          <p:nvPr/>
        </p:nvSpPr>
        <p:spPr>
          <a:xfrm>
            <a:off x="10907161" y="-48465"/>
            <a:ext cx="6113150" cy="1305888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r>
              <a:rPr lang="en-US" sz="3000" spc="-2" dirty="0">
                <a:solidFill>
                  <a:schemeClr val="bg1"/>
                </a:solidFill>
                <a:latin typeface="Fira Sans Bold" panose="020B0803050000020004" charset="0"/>
                <a:cs typeface="Times New Roman" panose="02020603050405020304" pitchFamily="18" charset="0"/>
              </a:rPr>
              <a:t>Consequences for the Society and the Environment</a:t>
            </a:r>
          </a:p>
        </p:txBody>
      </p:sp>
      <p:sp>
        <p:nvSpPr>
          <p:cNvPr id="9" name="Freeform 59">
            <a:extLst>
              <a:ext uri="{FF2B5EF4-FFF2-40B4-BE49-F238E27FC236}">
                <a16:creationId xmlns:a16="http://schemas.microsoft.com/office/drawing/2014/main" id="{7863B289-FEBF-E8F7-69D2-8FD9787F8D9B}"/>
              </a:ext>
            </a:extLst>
          </p:cNvPr>
          <p:cNvSpPr/>
          <p:nvPr/>
        </p:nvSpPr>
        <p:spPr>
          <a:xfrm>
            <a:off x="9865891" y="6686142"/>
            <a:ext cx="3932015" cy="683754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r>
              <a:rPr lang="en-US" sz="3000" spc="-2" dirty="0">
                <a:solidFill>
                  <a:schemeClr val="bg1"/>
                </a:solidFill>
                <a:latin typeface="Fira Sans Bold" panose="020B0803050000020004" charset="0"/>
                <a:cs typeface="Times New Roman" panose="02020603050405020304" pitchFamily="18" charset="0"/>
              </a:rPr>
              <a:t>Familiarity</a:t>
            </a:r>
          </a:p>
        </p:txBody>
      </p:sp>
      <p:sp>
        <p:nvSpPr>
          <p:cNvPr id="4" name="Freeform 59">
            <a:extLst>
              <a:ext uri="{FF2B5EF4-FFF2-40B4-BE49-F238E27FC236}">
                <a16:creationId xmlns:a16="http://schemas.microsoft.com/office/drawing/2014/main" id="{687B96CC-3DE6-7EFA-A932-283AF26DE11C}"/>
              </a:ext>
            </a:extLst>
          </p:cNvPr>
          <p:cNvSpPr/>
          <p:nvPr/>
        </p:nvSpPr>
        <p:spPr>
          <a:xfrm>
            <a:off x="1" y="1"/>
            <a:ext cx="5803043" cy="1321010"/>
          </a:xfrm>
          <a:custGeom>
            <a:avLst/>
            <a:gdLst>
              <a:gd name="textAreaLeft" fmla="*/ 0 w 2035440"/>
              <a:gd name="textAreaRight" fmla="*/ 2035800 w 2035440"/>
              <a:gd name="textAreaTop" fmla="*/ 0 h 853560"/>
              <a:gd name="textAreaBottom" fmla="*/ 853920 h 853560"/>
            </a:gdLst>
            <a:ahLst/>
            <a:cxnLst/>
            <a:rect l="textAreaLeft" t="textAreaTop" r="textAreaRight" b="textAreaBottom"/>
            <a:pathLst>
              <a:path w="2361236" h="990600">
                <a:moveTo>
                  <a:pt x="0" y="0"/>
                </a:moveTo>
                <a:lnTo>
                  <a:pt x="2361236" y="0"/>
                </a:lnTo>
                <a:lnTo>
                  <a:pt x="2361236" y="495300"/>
                </a:lnTo>
                <a:cubicBezTo>
                  <a:pt x="2361236" y="768847"/>
                  <a:pt x="2139483" y="990600"/>
                  <a:pt x="1865936" y="990600"/>
                </a:cubicBezTo>
                <a:lnTo>
                  <a:pt x="0" y="9906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35000" tIns="67500" rIns="135000" bIns="67500" anchor="ctr">
            <a:noAutofit/>
          </a:bodyPr>
          <a:lstStyle/>
          <a:p>
            <a:r>
              <a:rPr lang="en-US" sz="3000" spc="-2" dirty="0">
                <a:solidFill>
                  <a:schemeClr val="tx2">
                    <a:lumMod val="50000"/>
                  </a:schemeClr>
                </a:solidFill>
                <a:latin typeface="Fira Sans Bold" panose="020B0803050000020004" charset="0"/>
                <a:cs typeface="Times New Roman"/>
              </a:rPr>
              <a:t>Extent of Stakeholder Involvement and Conflicting Requirements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BBD1B74-28DC-1277-9E51-08EC9948B883}"/>
              </a:ext>
            </a:extLst>
          </p:cNvPr>
          <p:cNvCxnSpPr/>
          <p:nvPr/>
        </p:nvCxnSpPr>
        <p:spPr>
          <a:xfrm flipH="1">
            <a:off x="5218385" y="5472870"/>
            <a:ext cx="1616243" cy="870285"/>
          </a:xfrm>
          <a:prstGeom prst="curved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22F945A-802F-1CFF-DF32-99265E648692}"/>
              </a:ext>
            </a:extLst>
          </p:cNvPr>
          <p:cNvCxnSpPr>
            <a:cxnSpLocks/>
          </p:cNvCxnSpPr>
          <p:nvPr/>
        </p:nvCxnSpPr>
        <p:spPr>
          <a:xfrm flipV="1">
            <a:off x="10522306" y="3928007"/>
            <a:ext cx="2619188" cy="636521"/>
          </a:xfrm>
          <a:prstGeom prst="curvedConnector3">
            <a:avLst>
              <a:gd name="adj1" fmla="val 98083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D8560-A79E-407E-A8F3-676B6D0B8E2E}"/>
              </a:ext>
            </a:extLst>
          </p:cNvPr>
          <p:cNvSpPr/>
          <p:nvPr/>
        </p:nvSpPr>
        <p:spPr>
          <a:xfrm>
            <a:off x="6851289" y="3786121"/>
            <a:ext cx="3435014" cy="20137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Fira Sans" panose="020B0503050000020004" pitchFamily="34" charset="0"/>
              </a:rPr>
              <a:t>Engineering </a:t>
            </a:r>
            <a:endParaRPr lang="en-US" sz="3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Fira Sans" panose="020B0503050000020004" pitchFamily="34" charset="0"/>
              </a:rPr>
              <a:t>Activities</a:t>
            </a:r>
            <a:endParaRPr lang="en-US" sz="300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Fira Sans" panose="020B0503050000020004" pitchFamily="34" charset="0"/>
              </a:rPr>
              <a:t>Complex</a:t>
            </a:r>
            <a:endParaRPr lang="en-US" sz="30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AAF09E1-C58A-43D0-B714-52547873B4BF}"/>
              </a:ext>
            </a:extLst>
          </p:cNvPr>
          <p:cNvCxnSpPr>
            <a:cxnSpLocks/>
          </p:cNvCxnSpPr>
          <p:nvPr/>
        </p:nvCxnSpPr>
        <p:spPr>
          <a:xfrm rot="10800000">
            <a:off x="5563519" y="3624704"/>
            <a:ext cx="1276574" cy="649086"/>
          </a:xfrm>
          <a:prstGeom prst="curvedConnector3">
            <a:avLst>
              <a:gd name="adj1" fmla="val 99815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5028D9B4-B3B6-4674-875C-B84B9501CA03}"/>
              </a:ext>
            </a:extLst>
          </p:cNvPr>
          <p:cNvCxnSpPr>
            <a:cxnSpLocks/>
          </p:cNvCxnSpPr>
          <p:nvPr/>
        </p:nvCxnSpPr>
        <p:spPr>
          <a:xfrm>
            <a:off x="9728432" y="5877836"/>
            <a:ext cx="1472968" cy="65294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4008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76B28-79EC-AD0C-09B7-C7454921F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7EBE74ED-C695-3129-7AD3-A80E60165037}"/>
              </a:ext>
            </a:extLst>
          </p:cNvPr>
          <p:cNvGrpSpPr/>
          <p:nvPr/>
        </p:nvGrpSpPr>
        <p:grpSpPr>
          <a:xfrm>
            <a:off x="1841963" y="7089904"/>
            <a:ext cx="1153016" cy="1153016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825A02F-6F62-4F23-3078-1BF5F022B98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37796F0-E969-6812-7C9A-6AC9DA8D9EE8}"/>
              </a:ext>
            </a:extLst>
          </p:cNvPr>
          <p:cNvGrpSpPr/>
          <p:nvPr/>
        </p:nvGrpSpPr>
        <p:grpSpPr>
          <a:xfrm>
            <a:off x="-485022" y="7912483"/>
            <a:ext cx="2615770" cy="2615770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3025CD1-F692-2646-BFB4-F5F76E56873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F482E73-9C13-44E5-499F-E364A5DDC057}"/>
              </a:ext>
            </a:extLst>
          </p:cNvPr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677AEA8-9017-FF6B-82ED-4FD303E943E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BEA4F6E-5992-85B5-71C2-DE54B69B6190}"/>
              </a:ext>
            </a:extLst>
          </p:cNvPr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54A1591-6DA8-CFFF-F1F1-BA630E55B1A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sp>
        <p:nvSpPr>
          <p:cNvPr id="2" name="TextBox 13">
            <a:extLst>
              <a:ext uri="{FF2B5EF4-FFF2-40B4-BE49-F238E27FC236}">
                <a16:creationId xmlns:a16="http://schemas.microsoft.com/office/drawing/2014/main" id="{389D71DC-81D0-A85D-EFBF-41A75D4C5C8A}"/>
              </a:ext>
            </a:extLst>
          </p:cNvPr>
          <p:cNvSpPr txBox="1"/>
          <p:nvPr/>
        </p:nvSpPr>
        <p:spPr>
          <a:xfrm>
            <a:off x="5715000" y="4000500"/>
            <a:ext cx="6283513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Fira Sans Bold" panose="020B0803050000020004" charset="0"/>
              </a:rPr>
              <a:t>THANK</a:t>
            </a:r>
          </a:p>
          <a:p>
            <a:pPr algn="ctr"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Fira Sans Bold" panose="020B0803050000020004" charset="0"/>
              </a:rPr>
              <a:t>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445D2-1948-481E-A9C1-EC02CCF9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8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10800000">
            <a:off x="-609600" y="7387337"/>
            <a:ext cx="3200400" cy="289966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914400" y="6743700"/>
            <a:ext cx="1798578" cy="1557577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5748CDE6-E123-6632-EC01-83525B46E9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813494"/>
              </p:ext>
            </p:extLst>
          </p:nvPr>
        </p:nvGraphicFramePr>
        <p:xfrm>
          <a:off x="4495800" y="1028700"/>
          <a:ext cx="13030200" cy="868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5">
            <a:extLst>
              <a:ext uri="{FF2B5EF4-FFF2-40B4-BE49-F238E27FC236}">
                <a16:creationId xmlns:a16="http://schemas.microsoft.com/office/drawing/2014/main" id="{21EA4337-3256-20B2-4EA2-54EB397BA0BC}"/>
              </a:ext>
            </a:extLst>
          </p:cNvPr>
          <p:cNvSpPr txBox="1"/>
          <p:nvPr/>
        </p:nvSpPr>
        <p:spPr>
          <a:xfrm>
            <a:off x="-457200" y="2907283"/>
            <a:ext cx="5257800" cy="2890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92D050"/>
                </a:solidFill>
                <a:latin typeface="Fira Sans Medium"/>
              </a:rPr>
              <a:t>Demand Analysis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7B947-18E4-4E99-98E4-7F0409BA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-10800000">
            <a:off x="17461128" y="440677"/>
            <a:ext cx="621302" cy="62130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6248400" y="9151683"/>
            <a:ext cx="1153016" cy="115301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8EA7693-7A8D-41C3-A558-9C4CBB363250}"/>
              </a:ext>
            </a:extLst>
          </p:cNvPr>
          <p:cNvPicPr/>
          <p:nvPr/>
        </p:nvPicPr>
        <p:blipFill rotWithShape="1">
          <a:blip r:embed="rId2"/>
          <a:srcRect l="6667" t="8139" r="22705" b="9081"/>
          <a:stretch/>
        </p:blipFill>
        <p:spPr bwMode="auto">
          <a:xfrm>
            <a:off x="6929193" y="856176"/>
            <a:ext cx="10842586" cy="8935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sx="1000" sy="1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95D0266-1FF7-4264-B06C-0BE5D4BA4D31}"/>
              </a:ext>
            </a:extLst>
          </p:cNvPr>
          <p:cNvGrpSpPr/>
          <p:nvPr/>
        </p:nvGrpSpPr>
        <p:grpSpPr>
          <a:xfrm>
            <a:off x="1395938" y="2641598"/>
            <a:ext cx="207911" cy="207911"/>
            <a:chOff x="0" y="0"/>
            <a:chExt cx="6350000" cy="63500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E5E8510-7B17-47DF-A8F4-716A618526B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F179533B-9088-4F85-9FDE-1419F5216711}"/>
              </a:ext>
            </a:extLst>
          </p:cNvPr>
          <p:cNvSpPr txBox="1"/>
          <p:nvPr/>
        </p:nvSpPr>
        <p:spPr>
          <a:xfrm>
            <a:off x="1752600" y="2476500"/>
            <a:ext cx="58674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pen Sans"/>
              </a:rPr>
              <a:t>The First Plan Layout</a:t>
            </a:r>
          </a:p>
          <a:p>
            <a:pPr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pen Sans"/>
              </a:rPr>
              <a:t> (Not Chosen)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E33908F4-3C66-4A1E-9A2C-B190BDEBF1C7}"/>
              </a:ext>
            </a:extLst>
          </p:cNvPr>
          <p:cNvSpPr txBox="1"/>
          <p:nvPr/>
        </p:nvSpPr>
        <p:spPr>
          <a:xfrm>
            <a:off x="1395938" y="3854994"/>
            <a:ext cx="5715000" cy="3955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Position of the field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Natural Light &amp; Ventilation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Traffic Flow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Community Integration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Efficient use of space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2BF0E95D-6550-49C2-9345-A209D0286392}"/>
              </a:ext>
            </a:extLst>
          </p:cNvPr>
          <p:cNvSpPr txBox="1"/>
          <p:nvPr/>
        </p:nvSpPr>
        <p:spPr>
          <a:xfrm>
            <a:off x="8534400" y="25179"/>
            <a:ext cx="74676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A4E473"/>
                </a:solidFill>
                <a:latin typeface="Fira Sans Medium"/>
              </a:rPr>
              <a:t>Analysis of Alternatives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E4D08-AD65-459D-8881-12C0F641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-10800000">
            <a:off x="-5851" y="9357674"/>
            <a:ext cx="621302" cy="62130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CA5AA253-9F67-41D4-93C9-C4FAEEABCE91}"/>
              </a:ext>
            </a:extLst>
          </p:cNvPr>
          <p:cNvGrpSpPr/>
          <p:nvPr/>
        </p:nvGrpSpPr>
        <p:grpSpPr>
          <a:xfrm rot="-10800000">
            <a:off x="10734184" y="299792"/>
            <a:ext cx="1153016" cy="1153016"/>
            <a:chOff x="0" y="0"/>
            <a:chExt cx="6350000" cy="6350000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9FEEE18-C998-4A3D-A5A6-1B49D87F7CF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BAFB1E6-27B8-49C0-B3EB-4982B339F992}"/>
              </a:ext>
            </a:extLst>
          </p:cNvPr>
          <p:cNvPicPr/>
          <p:nvPr/>
        </p:nvPicPr>
        <p:blipFill rotWithShape="1">
          <a:blip r:embed="rId2"/>
          <a:srcRect l="2890" t="10586" r="8203" b="4538"/>
          <a:stretch/>
        </p:blipFill>
        <p:spPr bwMode="auto">
          <a:xfrm>
            <a:off x="304800" y="876300"/>
            <a:ext cx="11049000" cy="8792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95D0266-1FF7-4264-B06C-0BE5D4BA4D31}"/>
              </a:ext>
            </a:extLst>
          </p:cNvPr>
          <p:cNvGrpSpPr/>
          <p:nvPr/>
        </p:nvGrpSpPr>
        <p:grpSpPr>
          <a:xfrm>
            <a:off x="12063938" y="2581421"/>
            <a:ext cx="207911" cy="207911"/>
            <a:chOff x="0" y="0"/>
            <a:chExt cx="6350000" cy="63500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E5E8510-7B17-47DF-A8F4-716A618526B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5EDB12"/>
            </a:solidFill>
          </p:spPr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F179533B-9088-4F85-9FDE-1419F5216711}"/>
              </a:ext>
            </a:extLst>
          </p:cNvPr>
          <p:cNvSpPr txBox="1"/>
          <p:nvPr/>
        </p:nvSpPr>
        <p:spPr>
          <a:xfrm>
            <a:off x="12420600" y="2416323"/>
            <a:ext cx="58674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pen Sans"/>
              </a:rPr>
              <a:t>The Second Plan Layout</a:t>
            </a:r>
          </a:p>
          <a:p>
            <a:pPr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pen Sans"/>
              </a:rPr>
              <a:t> (Not Chosen)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E3202444-6531-409A-9000-14F4EDC3347D}"/>
              </a:ext>
            </a:extLst>
          </p:cNvPr>
          <p:cNvSpPr txBox="1"/>
          <p:nvPr/>
        </p:nvSpPr>
        <p:spPr>
          <a:xfrm>
            <a:off x="12046353" y="4092723"/>
            <a:ext cx="5715000" cy="4750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Parking Area and facility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Teachers Room Position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Stairs Position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Auditorium Orientation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Greenery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Open Sans"/>
            </a:endParaRP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Open Sans"/>
              </a:rPr>
              <a:t>Washroom Orientation</a:t>
            </a:r>
          </a:p>
          <a:p>
            <a:pPr marL="457200" indent="-457200">
              <a:lnSpc>
                <a:spcPts val="30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711DE75-9034-4EE3-9B7E-9D5004263188}"/>
              </a:ext>
            </a:extLst>
          </p:cNvPr>
          <p:cNvSpPr txBox="1"/>
          <p:nvPr/>
        </p:nvSpPr>
        <p:spPr>
          <a:xfrm>
            <a:off x="2095500" y="8233"/>
            <a:ext cx="74676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A4E473"/>
                </a:solidFill>
                <a:latin typeface="Fira Sans Medium"/>
              </a:rPr>
              <a:t>Analysis of Alternatives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BB906-A18F-4906-9419-F5B1BDC9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8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7908581-3b65-4e8b-b0c7-71b767860bd4" xsi:nil="true"/>
    <lcf76f155ced4ddcb4097134ff3c332f xmlns="4bf370e5-223e-4070-bf3a-66ea768f7e6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AA288AEF2A764E8FBFA52CDC5095F5" ma:contentTypeVersion="10" ma:contentTypeDescription="Create a new document." ma:contentTypeScope="" ma:versionID="1198e8e68bab4e8de6599420a3cdf35d">
  <xsd:schema xmlns:xsd="http://www.w3.org/2001/XMLSchema" xmlns:xs="http://www.w3.org/2001/XMLSchema" xmlns:p="http://schemas.microsoft.com/office/2006/metadata/properties" xmlns:ns2="4bf370e5-223e-4070-bf3a-66ea768f7e6d" xmlns:ns3="07908581-3b65-4e8b-b0c7-71b767860bd4" targetNamespace="http://schemas.microsoft.com/office/2006/metadata/properties" ma:root="true" ma:fieldsID="da48e3d7c92347928f044a2e87e289b8" ns2:_="" ns3:_="">
    <xsd:import namespace="4bf370e5-223e-4070-bf3a-66ea768f7e6d"/>
    <xsd:import namespace="07908581-3b65-4e8b-b0c7-71b767860b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370e5-223e-4070-bf3a-66ea768f7e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6e39378-e5b3-4363-9849-d730c44b92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08581-3b65-4e8b-b0c7-71b767860bd4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e9b3c25-f1f1-4335-8155-9530a2b937f3}" ma:internalName="TaxCatchAll" ma:showField="CatchAllData" ma:web="07908581-3b65-4e8b-b0c7-71b767860b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C5F4E7-D93A-4E9E-BF82-C40B88A72CDF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terms/"/>
    <ds:schemaRef ds:uri="4bf370e5-223e-4070-bf3a-66ea768f7e6d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07908581-3b65-4e8b-b0c7-71b767860bd4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BD2B38-4BF7-48AC-83AF-A22458DDF6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370e5-223e-4070-bf3a-66ea768f7e6d"/>
    <ds:schemaRef ds:uri="07908581-3b65-4e8b-b0c7-71b767860b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E7D242-B7D1-4573-AC3F-19FC6661FC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1830</Words>
  <Application>Microsoft Office PowerPoint</Application>
  <PresentationFormat>Custom</PresentationFormat>
  <Paragraphs>625</Paragraphs>
  <Slides>66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85" baseType="lpstr">
      <vt:lpstr>Aileron Ultra-Bold</vt:lpstr>
      <vt:lpstr>Open Sans</vt:lpstr>
      <vt:lpstr>Times New Roman</vt:lpstr>
      <vt:lpstr>Roboto</vt:lpstr>
      <vt:lpstr>Fira Sans Light</vt:lpstr>
      <vt:lpstr>Aileron</vt:lpstr>
      <vt:lpstr>Fira Sans</vt:lpstr>
      <vt:lpstr>Calibri</vt:lpstr>
      <vt:lpstr>Arial</vt:lpstr>
      <vt:lpstr>Trebuchet MS</vt:lpstr>
      <vt:lpstr>Agency FB</vt:lpstr>
      <vt:lpstr>Fira Sans Semi-Bold</vt:lpstr>
      <vt:lpstr>Fira Sans Bold</vt:lpstr>
      <vt:lpstr>Cambria Math</vt:lpstr>
      <vt:lpstr>Informal Roman</vt:lpstr>
      <vt:lpstr>Aileron Bold</vt:lpstr>
      <vt:lpstr>Fira Sans Medium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Environment Presentation</dc:title>
  <cp:lastModifiedBy>1804173 - S.M.Nahian Al Wasi</cp:lastModifiedBy>
  <cp:revision>54</cp:revision>
  <dcterms:created xsi:type="dcterms:W3CDTF">2006-08-16T00:00:00Z</dcterms:created>
  <dcterms:modified xsi:type="dcterms:W3CDTF">2024-02-29T04:00:06Z</dcterms:modified>
  <dc:identifier>DAFtgLCgoLA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0x01010000AA288AEF2A764E8FBFA52CDC5095F5</vt:lpwstr>
  </property>
</Properties>
</file>